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16"/>
  </p:notesMasterIdLst>
  <p:sldIdLst>
    <p:sldId id="4252" r:id="rId5"/>
    <p:sldId id="4278" r:id="rId6"/>
    <p:sldId id="4257" r:id="rId7"/>
    <p:sldId id="4281" r:id="rId8"/>
    <p:sldId id="4283" r:id="rId9"/>
    <p:sldId id="4284" r:id="rId10"/>
    <p:sldId id="4285" r:id="rId11"/>
    <p:sldId id="4286" r:id="rId12"/>
    <p:sldId id="4287" r:id="rId13"/>
    <p:sldId id="4288" r:id="rId14"/>
    <p:sldId id="426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B1AD93-136A-0692-CFB2-5840A3B66C50}" name="Adriaansen, Iris" initials="AI" userId="S::i.adriaansen@brabantsedelta.nl::ea5e5eaa-220a-4697-828d-b0f1fa3e33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, René de" userId="S::r.de.ren@brabantsedelta.nl::0659f52f-3d35-4d66-bf3c-e216d6bfea56" providerId="AD" clId="Web-{2B0F73A5-FC51-4791-B357-F6C026726DEC}"/>
    <pc:docChg chg="addSld modSld sldOrd">
      <pc:chgData name="Ren, René de" userId="S::r.de.ren@brabantsedelta.nl::0659f52f-3d35-4d66-bf3c-e216d6bfea56" providerId="AD" clId="Web-{2B0F73A5-FC51-4791-B357-F6C026726DEC}" dt="2026-02-10T14:31:23.063" v="356" actId="1076"/>
      <pc:docMkLst>
        <pc:docMk/>
      </pc:docMkLst>
      <pc:sldChg chg="modSp ord">
        <pc:chgData name="Ren, René de" userId="S::r.de.ren@brabantsedelta.nl::0659f52f-3d35-4d66-bf3c-e216d6bfea56" providerId="AD" clId="Web-{2B0F73A5-FC51-4791-B357-F6C026726DEC}" dt="2026-02-10T14:31:23.063" v="356" actId="1076"/>
        <pc:sldMkLst>
          <pc:docMk/>
          <pc:sldMk cId="1280611440" sldId="4287"/>
        </pc:sldMkLst>
        <pc:spChg chg="mod">
          <ac:chgData name="Ren, René de" userId="S::r.de.ren@brabantsedelta.nl::0659f52f-3d35-4d66-bf3c-e216d6bfea56" providerId="AD" clId="Web-{2B0F73A5-FC51-4791-B357-F6C026726DEC}" dt="2026-02-10T14:31:23.047" v="355" actId="1076"/>
          <ac:spMkLst>
            <pc:docMk/>
            <pc:sldMk cId="1280611440" sldId="4287"/>
            <ac:spMk id="3" creationId="{271433BB-C181-11D6-33C0-782C0297C03C}"/>
          </ac:spMkLst>
        </pc:spChg>
        <pc:spChg chg="mod">
          <ac:chgData name="Ren, René de" userId="S::r.de.ren@brabantsedelta.nl::0659f52f-3d35-4d66-bf3c-e216d6bfea56" providerId="AD" clId="Web-{2B0F73A5-FC51-4791-B357-F6C026726DEC}" dt="2026-02-10T14:30:55.641" v="352" actId="20577"/>
          <ac:spMkLst>
            <pc:docMk/>
            <pc:sldMk cId="1280611440" sldId="4287"/>
            <ac:spMk id="4" creationId="{9EF880F7-F7A0-273E-245B-5E8DAD0A4593}"/>
          </ac:spMkLst>
        </pc:spChg>
        <pc:spChg chg="mod">
          <ac:chgData name="Ren, René de" userId="S::r.de.ren@brabantsedelta.nl::0659f52f-3d35-4d66-bf3c-e216d6bfea56" providerId="AD" clId="Web-{2B0F73A5-FC51-4791-B357-F6C026726DEC}" dt="2026-02-10T14:31:23.063" v="356" actId="1076"/>
          <ac:spMkLst>
            <pc:docMk/>
            <pc:sldMk cId="1280611440" sldId="4287"/>
            <ac:spMk id="5" creationId="{35C40536-F3ED-8C73-5207-E333D81FA6FC}"/>
          </ac:spMkLst>
        </pc:spChg>
      </pc:sldChg>
      <pc:sldChg chg="modSp add replId">
        <pc:chgData name="Ren, René de" userId="S::r.de.ren@brabantsedelta.nl::0659f52f-3d35-4d66-bf3c-e216d6bfea56" providerId="AD" clId="Web-{2B0F73A5-FC51-4791-B357-F6C026726DEC}" dt="2026-02-10T14:30:36.204" v="309" actId="20577"/>
        <pc:sldMkLst>
          <pc:docMk/>
          <pc:sldMk cId="841657656" sldId="4288"/>
        </pc:sldMkLst>
        <pc:spChg chg="mod">
          <ac:chgData name="Ren, René de" userId="S::r.de.ren@brabantsedelta.nl::0659f52f-3d35-4d66-bf3c-e216d6bfea56" providerId="AD" clId="Web-{2B0F73A5-FC51-4791-B357-F6C026726DEC}" dt="2026-02-10T14:30:36.204" v="309" actId="20577"/>
          <ac:spMkLst>
            <pc:docMk/>
            <pc:sldMk cId="841657656" sldId="4288"/>
            <ac:spMk id="4" creationId="{7668653F-1D42-0944-458F-012E9DB267F4}"/>
          </ac:spMkLst>
        </pc:spChg>
        <pc:spChg chg="mod">
          <ac:chgData name="Ren, René de" userId="S::r.de.ren@brabantsedelta.nl::0659f52f-3d35-4d66-bf3c-e216d6bfea56" providerId="AD" clId="Web-{2B0F73A5-FC51-4791-B357-F6C026726DEC}" dt="2026-02-10T14:23:21.191" v="7" actId="14100"/>
          <ac:spMkLst>
            <pc:docMk/>
            <pc:sldMk cId="841657656" sldId="4288"/>
            <ac:spMk id="7" creationId="{AA52DBD3-B3AD-C40F-579E-0857A9153535}"/>
          </ac:spMkLst>
        </pc:spChg>
      </pc:sldChg>
    </pc:docChg>
  </pc:docChgLst>
  <pc:docChgLst>
    <pc:chgData name="Ren, René de" userId="S::r.de.ren@brabantsedelta.nl::0659f52f-3d35-4d66-bf3c-e216d6bfea56" providerId="AD" clId="Web-{599B9737-DC0C-464A-8705-78F6A05C24B6}"/>
    <pc:docChg chg="modSld">
      <pc:chgData name="Ren, René de" userId="S::r.de.ren@brabantsedelta.nl::0659f52f-3d35-4d66-bf3c-e216d6bfea56" providerId="AD" clId="Web-{599B9737-DC0C-464A-8705-78F6A05C24B6}" dt="2026-02-11T07:14:58.830" v="104" actId="14100"/>
      <pc:docMkLst>
        <pc:docMk/>
      </pc:docMkLst>
      <pc:sldChg chg="modSp">
        <pc:chgData name="Ren, René de" userId="S::r.de.ren@brabantsedelta.nl::0659f52f-3d35-4d66-bf3c-e216d6bfea56" providerId="AD" clId="Web-{599B9737-DC0C-464A-8705-78F6A05C24B6}" dt="2026-02-11T06:59:51.630" v="11" actId="20577"/>
        <pc:sldMkLst>
          <pc:docMk/>
          <pc:sldMk cId="58531286" sldId="4252"/>
        </pc:sldMkLst>
        <pc:spChg chg="mod">
          <ac:chgData name="Ren, René de" userId="S::r.de.ren@brabantsedelta.nl::0659f52f-3d35-4d66-bf3c-e216d6bfea56" providerId="AD" clId="Web-{599B9737-DC0C-464A-8705-78F6A05C24B6}" dt="2026-02-11T06:59:51.630" v="11" actId="20577"/>
          <ac:spMkLst>
            <pc:docMk/>
            <pc:sldMk cId="58531286" sldId="4252"/>
            <ac:spMk id="10" creationId="{2EBA69AC-AC98-B18F-D47A-73BE4120BEC7}"/>
          </ac:spMkLst>
        </pc:spChg>
      </pc:sldChg>
      <pc:sldChg chg="addSp delSp modSp">
        <pc:chgData name="Ren, René de" userId="S::r.de.ren@brabantsedelta.nl::0659f52f-3d35-4d66-bf3c-e216d6bfea56" providerId="AD" clId="Web-{599B9737-DC0C-464A-8705-78F6A05C24B6}" dt="2026-02-11T07:07:45.429" v="24" actId="14100"/>
        <pc:sldMkLst>
          <pc:docMk/>
          <pc:sldMk cId="993027883" sldId="4257"/>
        </pc:sldMkLst>
        <pc:spChg chg="add mod">
          <ac:chgData name="Ren, René de" userId="S::r.de.ren@brabantsedelta.nl::0659f52f-3d35-4d66-bf3c-e216d6bfea56" providerId="AD" clId="Web-{599B9737-DC0C-464A-8705-78F6A05C24B6}" dt="2026-02-11T07:07:45.429" v="24" actId="14100"/>
          <ac:spMkLst>
            <pc:docMk/>
            <pc:sldMk cId="993027883" sldId="4257"/>
            <ac:spMk id="3" creationId="{409557E9-97F5-88A2-D764-99B5379293FC}"/>
          </ac:spMkLst>
        </pc:spChg>
        <pc:picChg chg="mod">
          <ac:chgData name="Ren, René de" userId="S::r.de.ren@brabantsedelta.nl::0659f52f-3d35-4d66-bf3c-e216d6bfea56" providerId="AD" clId="Web-{599B9737-DC0C-464A-8705-78F6A05C24B6}" dt="2026-02-11T07:07:08.330" v="13" actId="1076"/>
          <ac:picMkLst>
            <pc:docMk/>
            <pc:sldMk cId="993027883" sldId="4257"/>
            <ac:picMk id="5" creationId="{A46CBB0F-1F3C-D3FF-8C1B-7E5D520D5065}"/>
          </ac:picMkLst>
        </pc:picChg>
      </pc:sldChg>
      <pc:sldChg chg="addSp modSp">
        <pc:chgData name="Ren, René de" userId="S::r.de.ren@brabantsedelta.nl::0659f52f-3d35-4d66-bf3c-e216d6bfea56" providerId="AD" clId="Web-{599B9737-DC0C-464A-8705-78F6A05C24B6}" dt="2026-02-11T07:08:08.432" v="33" actId="1076"/>
        <pc:sldMkLst>
          <pc:docMk/>
          <pc:sldMk cId="3973347167" sldId="4281"/>
        </pc:sldMkLst>
        <pc:spChg chg="add mod">
          <ac:chgData name="Ren, René de" userId="S::r.de.ren@brabantsedelta.nl::0659f52f-3d35-4d66-bf3c-e216d6bfea56" providerId="AD" clId="Web-{599B9737-DC0C-464A-8705-78F6A05C24B6}" dt="2026-02-11T07:08:08.432" v="33" actId="1076"/>
          <ac:spMkLst>
            <pc:docMk/>
            <pc:sldMk cId="3973347167" sldId="4281"/>
            <ac:spMk id="2" creationId="{A9C473BA-B12E-51F3-FF1C-CD8975D434B6}"/>
          </ac:spMkLst>
        </pc:spChg>
      </pc:sldChg>
      <pc:sldChg chg="addSp modSp">
        <pc:chgData name="Ren, René de" userId="S::r.de.ren@brabantsedelta.nl::0659f52f-3d35-4d66-bf3c-e216d6bfea56" providerId="AD" clId="Web-{599B9737-DC0C-464A-8705-78F6A05C24B6}" dt="2026-02-11T07:13:39.591" v="53" actId="1076"/>
        <pc:sldMkLst>
          <pc:docMk/>
          <pc:sldMk cId="2057157891" sldId="4283"/>
        </pc:sldMkLst>
        <pc:spChg chg="add mod">
          <ac:chgData name="Ren, René de" userId="S::r.de.ren@brabantsedelta.nl::0659f52f-3d35-4d66-bf3c-e216d6bfea56" providerId="AD" clId="Web-{599B9737-DC0C-464A-8705-78F6A05C24B6}" dt="2026-02-11T07:13:39.591" v="53" actId="1076"/>
          <ac:spMkLst>
            <pc:docMk/>
            <pc:sldMk cId="2057157891" sldId="4283"/>
            <ac:spMk id="3" creationId="{F7697608-AA59-D103-D50B-F5875830A943}"/>
          </ac:spMkLst>
        </pc:spChg>
      </pc:sldChg>
      <pc:sldChg chg="addSp modSp">
        <pc:chgData name="Ren, René de" userId="S::r.de.ren@brabantsedelta.nl::0659f52f-3d35-4d66-bf3c-e216d6bfea56" providerId="AD" clId="Web-{599B9737-DC0C-464A-8705-78F6A05C24B6}" dt="2026-02-11T07:14:24.798" v="87" actId="14100"/>
        <pc:sldMkLst>
          <pc:docMk/>
          <pc:sldMk cId="1454500360" sldId="4284"/>
        </pc:sldMkLst>
        <pc:spChg chg="add mod">
          <ac:chgData name="Ren, René de" userId="S::r.de.ren@brabantsedelta.nl::0659f52f-3d35-4d66-bf3c-e216d6bfea56" providerId="AD" clId="Web-{599B9737-DC0C-464A-8705-78F6A05C24B6}" dt="2026-02-11T07:14:24.798" v="87" actId="14100"/>
          <ac:spMkLst>
            <pc:docMk/>
            <pc:sldMk cId="1454500360" sldId="4284"/>
            <ac:spMk id="3" creationId="{CDB3E06C-E26F-5454-A5B7-17AEE88479E1}"/>
          </ac:spMkLst>
        </pc:spChg>
      </pc:sldChg>
      <pc:sldChg chg="addSp modSp">
        <pc:chgData name="Ren, René de" userId="S::r.de.ren@brabantsedelta.nl::0659f52f-3d35-4d66-bf3c-e216d6bfea56" providerId="AD" clId="Web-{599B9737-DC0C-464A-8705-78F6A05C24B6}" dt="2026-02-11T07:14:44.454" v="96" actId="14100"/>
        <pc:sldMkLst>
          <pc:docMk/>
          <pc:sldMk cId="1965468716" sldId="4285"/>
        </pc:sldMkLst>
        <pc:spChg chg="add mod">
          <ac:chgData name="Ren, René de" userId="S::r.de.ren@brabantsedelta.nl::0659f52f-3d35-4d66-bf3c-e216d6bfea56" providerId="AD" clId="Web-{599B9737-DC0C-464A-8705-78F6A05C24B6}" dt="2026-02-11T07:14:44.454" v="96" actId="14100"/>
          <ac:spMkLst>
            <pc:docMk/>
            <pc:sldMk cId="1965468716" sldId="4285"/>
            <ac:spMk id="3" creationId="{68495CA1-4442-24AC-90F3-239E1472F9A1}"/>
          </ac:spMkLst>
        </pc:spChg>
      </pc:sldChg>
      <pc:sldChg chg="addSp modSp">
        <pc:chgData name="Ren, René de" userId="S::r.de.ren@brabantsedelta.nl::0659f52f-3d35-4d66-bf3c-e216d6bfea56" providerId="AD" clId="Web-{599B9737-DC0C-464A-8705-78F6A05C24B6}" dt="2026-02-11T07:14:58.830" v="104" actId="14100"/>
        <pc:sldMkLst>
          <pc:docMk/>
          <pc:sldMk cId="1630487400" sldId="4286"/>
        </pc:sldMkLst>
        <pc:spChg chg="add mod">
          <ac:chgData name="Ren, René de" userId="S::r.de.ren@brabantsedelta.nl::0659f52f-3d35-4d66-bf3c-e216d6bfea56" providerId="AD" clId="Web-{599B9737-DC0C-464A-8705-78F6A05C24B6}" dt="2026-02-11T07:14:58.830" v="104" actId="14100"/>
          <ac:spMkLst>
            <pc:docMk/>
            <pc:sldMk cId="1630487400" sldId="4286"/>
            <ac:spMk id="3" creationId="{7F0A8AB0-8BF2-6D28-3480-A99D75A5068C}"/>
          </ac:spMkLst>
        </pc:spChg>
      </pc:sldChg>
    </pc:docChg>
  </pc:docChgLst>
  <pc:docChgLst>
    <pc:chgData name="Ren, René de" userId="S::r.de.ren@brabantsedelta.nl::0659f52f-3d35-4d66-bf3c-e216d6bfea56" providerId="AD" clId="Web-{72DAAF7F-D16E-494C-88A7-7E560967FCA9}"/>
    <pc:docChg chg="addSld delSld modSld">
      <pc:chgData name="Ren, René de" userId="S::r.de.ren@brabantsedelta.nl::0659f52f-3d35-4d66-bf3c-e216d6bfea56" providerId="AD" clId="Web-{72DAAF7F-D16E-494C-88A7-7E560967FCA9}" dt="2026-01-28T10:38:26.532" v="174" actId="14100"/>
      <pc:docMkLst>
        <pc:docMk/>
      </pc:docMkLst>
      <pc:sldChg chg="modSp">
        <pc:chgData name="Ren, René de" userId="S::r.de.ren@brabantsedelta.nl::0659f52f-3d35-4d66-bf3c-e216d6bfea56" providerId="AD" clId="Web-{72DAAF7F-D16E-494C-88A7-7E560967FCA9}" dt="2026-01-28T10:38:26.532" v="174" actId="14100"/>
        <pc:sldMkLst>
          <pc:docMk/>
          <pc:sldMk cId="1630487400" sldId="4286"/>
        </pc:sldMkLst>
        <pc:spChg chg="mod">
          <ac:chgData name="Ren, René de" userId="S::r.de.ren@brabantsedelta.nl::0659f52f-3d35-4d66-bf3c-e216d6bfea56" providerId="AD" clId="Web-{72DAAF7F-D16E-494C-88A7-7E560967FCA9}" dt="2026-01-28T10:38:26.532" v="174" actId="14100"/>
          <ac:spMkLst>
            <pc:docMk/>
            <pc:sldMk cId="1630487400" sldId="4286"/>
            <ac:spMk id="4" creationId="{C901B35C-0EB1-E4FA-F3BB-EC4A4F15C5E2}"/>
          </ac:spMkLst>
        </pc:spChg>
      </pc:sldChg>
      <pc:sldChg chg="modSp">
        <pc:chgData name="Ren, René de" userId="S::r.de.ren@brabantsedelta.nl::0659f52f-3d35-4d66-bf3c-e216d6bfea56" providerId="AD" clId="Web-{72DAAF7F-D16E-494C-88A7-7E560967FCA9}" dt="2026-01-28T10:13:26.122" v="25" actId="20577"/>
        <pc:sldMkLst>
          <pc:docMk/>
          <pc:sldMk cId="1280611440" sldId="4287"/>
        </pc:sldMkLst>
        <pc:spChg chg="mod">
          <ac:chgData name="Ren, René de" userId="S::r.de.ren@brabantsedelta.nl::0659f52f-3d35-4d66-bf3c-e216d6bfea56" providerId="AD" clId="Web-{72DAAF7F-D16E-494C-88A7-7E560967FCA9}" dt="2026-01-28T10:13:26.122" v="25" actId="20577"/>
          <ac:spMkLst>
            <pc:docMk/>
            <pc:sldMk cId="1280611440" sldId="4287"/>
            <ac:spMk id="4" creationId="{9EF880F7-F7A0-273E-245B-5E8DAD0A4593}"/>
          </ac:spMkLst>
        </pc:spChg>
      </pc:sldChg>
    </pc:docChg>
  </pc:docChgLst>
  <pc:docChgLst>
    <pc:chgData name="Ren, René de" userId="0659f52f-3d35-4d66-bf3c-e216d6bfea56" providerId="ADAL" clId="{0052C912-09C7-467E-A32A-1DD01AE6BF57}"/>
    <pc:docChg chg="custSel modSld">
      <pc:chgData name="Ren, René de" userId="0659f52f-3d35-4d66-bf3c-e216d6bfea56" providerId="ADAL" clId="{0052C912-09C7-467E-A32A-1DD01AE6BF57}" dt="2026-03-04T07:55:25.117" v="557" actId="20577"/>
      <pc:docMkLst>
        <pc:docMk/>
      </pc:docMkLst>
      <pc:sldChg chg="modSp mod">
        <pc:chgData name="Ren, René de" userId="0659f52f-3d35-4d66-bf3c-e216d6bfea56" providerId="ADAL" clId="{0052C912-09C7-467E-A32A-1DD01AE6BF57}" dt="2026-03-04T07:55:25.117" v="557" actId="20577"/>
        <pc:sldMkLst>
          <pc:docMk/>
          <pc:sldMk cId="841657656" sldId="4288"/>
        </pc:sldMkLst>
        <pc:spChg chg="mod">
          <ac:chgData name="Ren, René de" userId="0659f52f-3d35-4d66-bf3c-e216d6bfea56" providerId="ADAL" clId="{0052C912-09C7-467E-A32A-1DD01AE6BF57}" dt="2026-03-04T07:55:25.117" v="557" actId="20577"/>
          <ac:spMkLst>
            <pc:docMk/>
            <pc:sldMk cId="841657656" sldId="4288"/>
            <ac:spMk id="4" creationId="{7668653F-1D42-0944-458F-012E9DB267F4}"/>
          </ac:spMkLst>
        </pc:spChg>
      </pc:sldChg>
    </pc:docChg>
  </pc:docChgLst>
  <pc:docChgLst>
    <pc:chgData name="Ren, René de" userId="S::r.de.ren@brabantsedelta.nl::0659f52f-3d35-4d66-bf3c-e216d6bfea56" providerId="AD" clId="Web-{09A82E96-DA3F-48B7-ACE2-924C72F77C70}"/>
    <pc:docChg chg="addSld delSld modSld">
      <pc:chgData name="Ren, René de" userId="S::r.de.ren@brabantsedelta.nl::0659f52f-3d35-4d66-bf3c-e216d6bfea56" providerId="AD" clId="Web-{09A82E96-DA3F-48B7-ACE2-924C72F77C70}" dt="2026-01-19T08:16:43.758" v="1126" actId="1076"/>
      <pc:docMkLst>
        <pc:docMk/>
      </pc:docMkLst>
      <pc:sldChg chg="addSp delSp modSp modNotes">
        <pc:chgData name="Ren, René de" userId="S::r.de.ren@brabantsedelta.nl::0659f52f-3d35-4d66-bf3c-e216d6bfea56" providerId="AD" clId="Web-{09A82E96-DA3F-48B7-ACE2-924C72F77C70}" dt="2026-01-19T07:59:49.841" v="383"/>
        <pc:sldMkLst>
          <pc:docMk/>
          <pc:sldMk cId="993027883" sldId="4257"/>
        </pc:sldMkLst>
        <pc:spChg chg="add mod">
          <ac:chgData name="Ren, René de" userId="S::r.de.ren@brabantsedelta.nl::0659f52f-3d35-4d66-bf3c-e216d6bfea56" providerId="AD" clId="Web-{09A82E96-DA3F-48B7-ACE2-924C72F77C70}" dt="2026-01-19T07:54:09.496" v="213" actId="20577"/>
          <ac:spMkLst>
            <pc:docMk/>
            <pc:sldMk cId="993027883" sldId="4257"/>
            <ac:spMk id="4" creationId="{92AA952B-0A6F-5917-D9F4-A9F0D41D799A}"/>
          </ac:spMkLst>
        </pc:spChg>
        <pc:spChg chg="mod">
          <ac:chgData name="Ren, René de" userId="S::r.de.ren@brabantsedelta.nl::0659f52f-3d35-4d66-bf3c-e216d6bfea56" providerId="AD" clId="Web-{09A82E96-DA3F-48B7-ACE2-924C72F77C70}" dt="2026-01-19T07:59:03.591" v="351" actId="20577"/>
          <ac:spMkLst>
            <pc:docMk/>
            <pc:sldMk cId="993027883" sldId="4257"/>
            <ac:spMk id="7" creationId="{54338231-E2D6-C024-762E-DEA747E4AB2C}"/>
          </ac:spMkLst>
        </pc:spChg>
        <pc:picChg chg="add mod">
          <ac:chgData name="Ren, René de" userId="S::r.de.ren@brabantsedelta.nl::0659f52f-3d35-4d66-bf3c-e216d6bfea56" providerId="AD" clId="Web-{09A82E96-DA3F-48B7-ACE2-924C72F77C70}" dt="2026-01-19T07:53:33.621" v="202" actId="1076"/>
          <ac:picMkLst>
            <pc:docMk/>
            <pc:sldMk cId="993027883" sldId="4257"/>
            <ac:picMk id="5" creationId="{A46CBB0F-1F3C-D3FF-8C1B-7E5D520D5065}"/>
          </ac:picMkLst>
        </pc:picChg>
      </pc:sldChg>
      <pc:sldChg chg="addSp delSp modSp">
        <pc:chgData name="Ren, René de" userId="S::r.de.ren@brabantsedelta.nl::0659f52f-3d35-4d66-bf3c-e216d6bfea56" providerId="AD" clId="Web-{09A82E96-DA3F-48B7-ACE2-924C72F77C70}" dt="2026-01-19T08:16:43.758" v="1126" actId="1076"/>
        <pc:sldMkLst>
          <pc:docMk/>
          <pc:sldMk cId="876112913" sldId="4264"/>
        </pc:sldMkLst>
        <pc:picChg chg="add mod">
          <ac:chgData name="Ren, René de" userId="S::r.de.ren@brabantsedelta.nl::0659f52f-3d35-4d66-bf3c-e216d6bfea56" providerId="AD" clId="Web-{09A82E96-DA3F-48B7-ACE2-924C72F77C70}" dt="2026-01-19T08:16:43.758" v="1126" actId="1076"/>
          <ac:picMkLst>
            <pc:docMk/>
            <pc:sldMk cId="876112913" sldId="4264"/>
            <ac:picMk id="4" creationId="{F202375C-AE20-D577-69AB-47284002467D}"/>
          </ac:picMkLst>
        </pc:picChg>
      </pc:sldChg>
      <pc:sldChg chg="addSp delSp modSp">
        <pc:chgData name="Ren, René de" userId="S::r.de.ren@brabantsedelta.nl::0659f52f-3d35-4d66-bf3c-e216d6bfea56" providerId="AD" clId="Web-{09A82E96-DA3F-48B7-ACE2-924C72F77C70}" dt="2026-01-19T07:51:05.666" v="153" actId="1076"/>
        <pc:sldMkLst>
          <pc:docMk/>
          <pc:sldMk cId="3307223452" sldId="4278"/>
        </pc:sldMkLst>
        <pc:spChg chg="add mod">
          <ac:chgData name="Ren, René de" userId="S::r.de.ren@brabantsedelta.nl::0659f52f-3d35-4d66-bf3c-e216d6bfea56" providerId="AD" clId="Web-{09A82E96-DA3F-48B7-ACE2-924C72F77C70}" dt="2026-01-19T07:50:50.853" v="148" actId="20577"/>
          <ac:spMkLst>
            <pc:docMk/>
            <pc:sldMk cId="3307223452" sldId="4278"/>
            <ac:spMk id="6" creationId="{71B7C1C5-AB77-0794-E189-3B2B626CEA91}"/>
          </ac:spMkLst>
        </pc:spChg>
        <pc:spChg chg="mod">
          <ac:chgData name="Ren, René de" userId="S::r.de.ren@brabantsedelta.nl::0659f52f-3d35-4d66-bf3c-e216d6bfea56" providerId="AD" clId="Web-{09A82E96-DA3F-48B7-ACE2-924C72F77C70}" dt="2026-01-19T07:51:05.666" v="153" actId="1076"/>
          <ac:spMkLst>
            <pc:docMk/>
            <pc:sldMk cId="3307223452" sldId="4278"/>
            <ac:spMk id="7" creationId="{2F375A1E-9AEB-905C-3732-1E352C6DB6C5}"/>
          </ac:spMkLst>
        </pc:spChg>
      </pc:sldChg>
      <pc:sldChg chg="delSp modSp add replId modNotes">
        <pc:chgData name="Ren, René de" userId="S::r.de.ren@brabantsedelta.nl::0659f52f-3d35-4d66-bf3c-e216d6bfea56" providerId="AD" clId="Web-{09A82E96-DA3F-48B7-ACE2-924C72F77C70}" dt="2026-01-19T07:58:32.075" v="329"/>
        <pc:sldMkLst>
          <pc:docMk/>
          <pc:sldMk cId="3973347167" sldId="4281"/>
        </pc:sldMkLst>
        <pc:spChg chg="mod">
          <ac:chgData name="Ren, René de" userId="S::r.de.ren@brabantsedelta.nl::0659f52f-3d35-4d66-bf3c-e216d6bfea56" providerId="AD" clId="Web-{09A82E96-DA3F-48B7-ACE2-924C72F77C70}" dt="2026-01-19T07:56:44.856" v="308" actId="20577"/>
          <ac:spMkLst>
            <pc:docMk/>
            <pc:sldMk cId="3973347167" sldId="4281"/>
            <ac:spMk id="4" creationId="{FA9B37B5-511D-FD11-8114-E6CA1B7AF350}"/>
          </ac:spMkLst>
        </pc:spChg>
        <pc:spChg chg="mod">
          <ac:chgData name="Ren, René de" userId="S::r.de.ren@brabantsedelta.nl::0659f52f-3d35-4d66-bf3c-e216d6bfea56" providerId="AD" clId="Web-{09A82E96-DA3F-48B7-ACE2-924C72F77C70}" dt="2026-01-19T07:56:59.497" v="315" actId="20577"/>
          <ac:spMkLst>
            <pc:docMk/>
            <pc:sldMk cId="3973347167" sldId="4281"/>
            <ac:spMk id="7" creationId="{7B0052F3-57C3-A9BE-1273-AE74DA12575D}"/>
          </ac:spMkLst>
        </pc:spChg>
      </pc:sldChg>
      <pc:sldChg chg="modSp add replId modNotes">
        <pc:chgData name="Ren, René de" userId="S::r.de.ren@brabantsedelta.nl::0659f52f-3d35-4d66-bf3c-e216d6bfea56" providerId="AD" clId="Web-{09A82E96-DA3F-48B7-ACE2-924C72F77C70}" dt="2026-01-19T08:04:26.799" v="615"/>
        <pc:sldMkLst>
          <pc:docMk/>
          <pc:sldMk cId="2057157891" sldId="4283"/>
        </pc:sldMkLst>
        <pc:spChg chg="mod">
          <ac:chgData name="Ren, René de" userId="S::r.de.ren@brabantsedelta.nl::0659f52f-3d35-4d66-bf3c-e216d6bfea56" providerId="AD" clId="Web-{09A82E96-DA3F-48B7-ACE2-924C72F77C70}" dt="2026-01-19T08:03:52.235" v="600" actId="20577"/>
          <ac:spMkLst>
            <pc:docMk/>
            <pc:sldMk cId="2057157891" sldId="4283"/>
            <ac:spMk id="4" creationId="{1F0F084C-E129-8392-7571-D4171F3CA629}"/>
          </ac:spMkLst>
        </pc:spChg>
        <pc:spChg chg="mod">
          <ac:chgData name="Ren, René de" userId="S::r.de.ren@brabantsedelta.nl::0659f52f-3d35-4d66-bf3c-e216d6bfea56" providerId="AD" clId="Web-{09A82E96-DA3F-48B7-ACE2-924C72F77C70}" dt="2026-01-19T08:04:04.658" v="607" actId="1076"/>
          <ac:spMkLst>
            <pc:docMk/>
            <pc:sldMk cId="2057157891" sldId="4283"/>
            <ac:spMk id="7" creationId="{7B5C76ED-28A2-98E4-3C34-9F731D3AAE87}"/>
          </ac:spMkLst>
        </pc:spChg>
      </pc:sldChg>
      <pc:sldChg chg="modSp add replId">
        <pc:chgData name="Ren, René de" userId="S::r.de.ren@brabantsedelta.nl::0659f52f-3d35-4d66-bf3c-e216d6bfea56" providerId="AD" clId="Web-{09A82E96-DA3F-48B7-ACE2-924C72F77C70}" dt="2026-01-19T08:07:27.942" v="807" actId="1076"/>
        <pc:sldMkLst>
          <pc:docMk/>
          <pc:sldMk cId="1454500360" sldId="4284"/>
        </pc:sldMkLst>
        <pc:spChg chg="mod">
          <ac:chgData name="Ren, René de" userId="S::r.de.ren@brabantsedelta.nl::0659f52f-3d35-4d66-bf3c-e216d6bfea56" providerId="AD" clId="Web-{09A82E96-DA3F-48B7-ACE2-924C72F77C70}" dt="2026-01-19T08:07:01.442" v="789" actId="20577"/>
          <ac:spMkLst>
            <pc:docMk/>
            <pc:sldMk cId="1454500360" sldId="4284"/>
            <ac:spMk id="4" creationId="{5C792984-7489-40C5-2B65-9D696B4DD7FC}"/>
          </ac:spMkLst>
        </pc:spChg>
        <pc:spChg chg="mod">
          <ac:chgData name="Ren, René de" userId="S::r.de.ren@brabantsedelta.nl::0659f52f-3d35-4d66-bf3c-e216d6bfea56" providerId="AD" clId="Web-{09A82E96-DA3F-48B7-ACE2-924C72F77C70}" dt="2026-01-19T08:07:27.942" v="807" actId="1076"/>
          <ac:spMkLst>
            <pc:docMk/>
            <pc:sldMk cId="1454500360" sldId="4284"/>
            <ac:spMk id="7" creationId="{3DB73657-6462-5E7E-7FE1-C752CA4ED2CF}"/>
          </ac:spMkLst>
        </pc:spChg>
      </pc:sldChg>
      <pc:sldChg chg="modSp add replId">
        <pc:chgData name="Ren, René de" userId="S::r.de.ren@brabantsedelta.nl::0659f52f-3d35-4d66-bf3c-e216d6bfea56" providerId="AD" clId="Web-{09A82E96-DA3F-48B7-ACE2-924C72F77C70}" dt="2026-01-19T08:08:44.100" v="884" actId="20577"/>
        <pc:sldMkLst>
          <pc:docMk/>
          <pc:sldMk cId="1965468716" sldId="4285"/>
        </pc:sldMkLst>
        <pc:spChg chg="mod">
          <ac:chgData name="Ren, René de" userId="S::r.de.ren@brabantsedelta.nl::0659f52f-3d35-4d66-bf3c-e216d6bfea56" providerId="AD" clId="Web-{09A82E96-DA3F-48B7-ACE2-924C72F77C70}" dt="2026-01-19T08:08:44.100" v="884" actId="20577"/>
          <ac:spMkLst>
            <pc:docMk/>
            <pc:sldMk cId="1965468716" sldId="4285"/>
            <ac:spMk id="4" creationId="{FF7ACE98-0A6B-02E1-05E9-79C5A28FFEFA}"/>
          </ac:spMkLst>
        </pc:spChg>
        <pc:spChg chg="mod">
          <ac:chgData name="Ren, René de" userId="S::r.de.ren@brabantsedelta.nl::0659f52f-3d35-4d66-bf3c-e216d6bfea56" providerId="AD" clId="Web-{09A82E96-DA3F-48B7-ACE2-924C72F77C70}" dt="2026-01-19T08:07:58.583" v="847" actId="20577"/>
          <ac:spMkLst>
            <pc:docMk/>
            <pc:sldMk cId="1965468716" sldId="4285"/>
            <ac:spMk id="7" creationId="{9FA93745-188C-CE13-9B61-2142B7142186}"/>
          </ac:spMkLst>
        </pc:spChg>
      </pc:sldChg>
      <pc:sldChg chg="modSp add replId">
        <pc:chgData name="Ren, René de" userId="S::r.de.ren@brabantsedelta.nl::0659f52f-3d35-4d66-bf3c-e216d6bfea56" providerId="AD" clId="Web-{09A82E96-DA3F-48B7-ACE2-924C72F77C70}" dt="2026-01-19T08:13:35.705" v="1105" actId="20577"/>
        <pc:sldMkLst>
          <pc:docMk/>
          <pc:sldMk cId="1630487400" sldId="4286"/>
        </pc:sldMkLst>
        <pc:spChg chg="mod">
          <ac:chgData name="Ren, René de" userId="S::r.de.ren@brabantsedelta.nl::0659f52f-3d35-4d66-bf3c-e216d6bfea56" providerId="AD" clId="Web-{09A82E96-DA3F-48B7-ACE2-924C72F77C70}" dt="2026-01-19T08:13:35.705" v="1105" actId="20577"/>
          <ac:spMkLst>
            <pc:docMk/>
            <pc:sldMk cId="1630487400" sldId="4286"/>
            <ac:spMk id="4" creationId="{C901B35C-0EB1-E4FA-F3BB-EC4A4F15C5E2}"/>
          </ac:spMkLst>
        </pc:spChg>
        <pc:spChg chg="mod">
          <ac:chgData name="Ren, René de" userId="S::r.de.ren@brabantsedelta.nl::0659f52f-3d35-4d66-bf3c-e216d6bfea56" providerId="AD" clId="Web-{09A82E96-DA3F-48B7-ACE2-924C72F77C70}" dt="2026-01-19T08:09:41.726" v="909" actId="20577"/>
          <ac:spMkLst>
            <pc:docMk/>
            <pc:sldMk cId="1630487400" sldId="4286"/>
            <ac:spMk id="7" creationId="{2339E923-EBCA-BD1D-ECBB-40170ADB1685}"/>
          </ac:spMkLst>
        </pc:spChg>
      </pc:sldChg>
      <pc:sldChg chg="addSp delSp modSp add replId">
        <pc:chgData name="Ren, René de" userId="S::r.de.ren@brabantsedelta.nl::0659f52f-3d35-4d66-bf3c-e216d6bfea56" providerId="AD" clId="Web-{09A82E96-DA3F-48B7-ACE2-924C72F77C70}" dt="2026-01-19T08:13:28.189" v="1094" actId="20577"/>
        <pc:sldMkLst>
          <pc:docMk/>
          <pc:sldMk cId="1280611440" sldId="4287"/>
        </pc:sldMkLst>
        <pc:spChg chg="add mod">
          <ac:chgData name="Ren, René de" userId="S::r.de.ren@brabantsedelta.nl::0659f52f-3d35-4d66-bf3c-e216d6bfea56" providerId="AD" clId="Web-{09A82E96-DA3F-48B7-ACE2-924C72F77C70}" dt="2026-01-19T08:12:18.074" v="1008" actId="14100"/>
          <ac:spMkLst>
            <pc:docMk/>
            <pc:sldMk cId="1280611440" sldId="4287"/>
            <ac:spMk id="2" creationId="{BD435A83-D3DB-AC28-4429-24B2599FC34E}"/>
          </ac:spMkLst>
        </pc:spChg>
        <pc:spChg chg="add mod">
          <ac:chgData name="Ren, René de" userId="S::r.de.ren@brabantsedelta.nl::0659f52f-3d35-4d66-bf3c-e216d6bfea56" providerId="AD" clId="Web-{09A82E96-DA3F-48B7-ACE2-924C72F77C70}" dt="2026-01-19T08:12:05.604" v="993" actId="1076"/>
          <ac:spMkLst>
            <pc:docMk/>
            <pc:sldMk cId="1280611440" sldId="4287"/>
            <ac:spMk id="3" creationId="{271433BB-C181-11D6-33C0-782C0297C03C}"/>
          </ac:spMkLst>
        </pc:spChg>
        <pc:spChg chg="add del mod">
          <ac:chgData name="Ren, René de" userId="S::r.de.ren@brabantsedelta.nl::0659f52f-3d35-4d66-bf3c-e216d6bfea56" providerId="AD" clId="Web-{09A82E96-DA3F-48B7-ACE2-924C72F77C70}" dt="2026-01-19T08:11:27.024" v="965" actId="1076"/>
          <ac:spMkLst>
            <pc:docMk/>
            <pc:sldMk cId="1280611440" sldId="4287"/>
            <ac:spMk id="4" creationId="{9EF880F7-F7A0-273E-245B-5E8DAD0A4593}"/>
          </ac:spMkLst>
        </pc:spChg>
        <pc:spChg chg="add mod">
          <ac:chgData name="Ren, René de" userId="S::r.de.ren@brabantsedelta.nl::0659f52f-3d35-4d66-bf3c-e216d6bfea56" providerId="AD" clId="Web-{09A82E96-DA3F-48B7-ACE2-924C72F77C70}" dt="2026-01-19T08:13:28.189" v="1094" actId="20577"/>
          <ac:spMkLst>
            <pc:docMk/>
            <pc:sldMk cId="1280611440" sldId="4287"/>
            <ac:spMk id="5" creationId="{35C40536-F3ED-8C73-5207-E333D81FA6FC}"/>
          </ac:spMkLst>
        </pc:spChg>
        <pc:spChg chg="mod">
          <ac:chgData name="Ren, René de" userId="S::r.de.ren@brabantsedelta.nl::0659f52f-3d35-4d66-bf3c-e216d6bfea56" providerId="AD" clId="Web-{09A82E96-DA3F-48B7-ACE2-924C72F77C70}" dt="2026-01-19T08:12:00.916" v="992" actId="20577"/>
          <ac:spMkLst>
            <pc:docMk/>
            <pc:sldMk cId="1280611440" sldId="4287"/>
            <ac:spMk id="7" creationId="{F2CB8F85-1D56-13B4-57B3-EABF073354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4C095-13C5-4647-B6ED-8B347E9866FA}" type="datetimeFigureOut">
              <a:rPr lang="nl-NL" smtClean="0"/>
              <a:t>4-3-2026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80367-E9C1-4983-BDBF-9F86FA9E11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05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Jaarplanning</a:t>
            </a:r>
            <a:r>
              <a:rPr lang="en-US"/>
              <a:t> 2025 – </a:t>
            </a:r>
            <a:r>
              <a:rPr lang="en-US" err="1"/>
              <a:t>Digitale</a:t>
            </a:r>
            <a:r>
              <a:rPr lang="en-US"/>
              <a:t> </a:t>
            </a:r>
            <a:r>
              <a:rPr lang="en-US" err="1"/>
              <a:t>Tweeling</a:t>
            </a:r>
            <a:r>
              <a:rPr lang="en-US"/>
              <a:t> &amp; </a:t>
            </a:r>
            <a:r>
              <a:rPr lang="en-US" err="1"/>
              <a:t>Architectuur</a:t>
            </a:r>
            <a:endParaRPr lang="nl-NL"/>
          </a:p>
          <a:p>
            <a:r>
              <a:rPr lang="en-US" b="1"/>
              <a:t>1. Upgrade van </a:t>
            </a:r>
            <a:r>
              <a:rPr lang="en-US" b="1" err="1"/>
              <a:t>bestaande</a:t>
            </a:r>
            <a:r>
              <a:rPr lang="en-US" b="1"/>
              <a:t> </a:t>
            </a:r>
            <a:r>
              <a:rPr lang="en-US" b="1" err="1"/>
              <a:t>digitale</a:t>
            </a:r>
            <a:r>
              <a:rPr lang="en-US" b="1"/>
              <a:t> </a:t>
            </a:r>
            <a:r>
              <a:rPr lang="en-US" b="1" err="1"/>
              <a:t>tweeling</a:t>
            </a:r>
            <a:r>
              <a:rPr lang="en-US" b="1"/>
              <a:t> assets </a:t>
            </a:r>
            <a:r>
              <a:rPr lang="en-US" b="1" err="1"/>
              <a:t>naar</a:t>
            </a:r>
            <a:r>
              <a:rPr lang="en-US" b="1"/>
              <a:t> Versie 1.0</a:t>
            </a:r>
            <a:endParaRPr lang="nl-NL"/>
          </a:p>
          <a:p>
            <a:r>
              <a:rPr lang="en-US"/>
              <a:t>Doel: </a:t>
            </a:r>
            <a:r>
              <a:rPr lang="en-US" err="1"/>
              <a:t>Deze</a:t>
            </a:r>
            <a:r>
              <a:rPr lang="en-US"/>
              <a:t> assets </a:t>
            </a:r>
            <a:r>
              <a:rPr lang="en-US" err="1"/>
              <a:t>operationeel</a:t>
            </a:r>
            <a:r>
              <a:rPr lang="en-US"/>
              <a:t> </a:t>
            </a:r>
            <a:r>
              <a:rPr lang="en-US" err="1"/>
              <a:t>waardig</a:t>
            </a:r>
            <a:r>
              <a:rPr lang="en-US"/>
              <a:t> </a:t>
            </a:r>
            <a:r>
              <a:rPr lang="en-US" err="1"/>
              <a:t>maken</a:t>
            </a:r>
            <a:r>
              <a:rPr lang="en-US"/>
              <a:t>. Alles </a:t>
            </a:r>
            <a:r>
              <a:rPr lang="en-US" err="1"/>
              <a:t>onder</a:t>
            </a:r>
            <a:r>
              <a:rPr lang="en-US"/>
              <a:t> </a:t>
            </a:r>
            <a:r>
              <a:rPr lang="en-US" err="1"/>
              <a:t>versie</a:t>
            </a:r>
            <a:r>
              <a:rPr lang="en-US"/>
              <a:t> 1.0 </a:t>
            </a:r>
            <a:r>
              <a:rPr lang="en-US" err="1"/>
              <a:t>wordt</a:t>
            </a:r>
            <a:r>
              <a:rPr lang="en-US"/>
              <a:t> </a:t>
            </a:r>
            <a:r>
              <a:rPr lang="en-US" err="1"/>
              <a:t>beschouwd</a:t>
            </a:r>
            <a:r>
              <a:rPr lang="en-US"/>
              <a:t> </a:t>
            </a:r>
            <a:r>
              <a:rPr lang="en-US" err="1"/>
              <a:t>als</a:t>
            </a:r>
            <a:r>
              <a:rPr lang="en-US"/>
              <a:t>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schaalbaar</a:t>
            </a:r>
            <a:r>
              <a:rPr lang="en-US"/>
              <a:t> of </a:t>
            </a:r>
            <a:r>
              <a:rPr lang="en-US" err="1"/>
              <a:t>implementeerbaar</a:t>
            </a:r>
            <a:r>
              <a:rPr lang="en-US"/>
              <a:t> in de </a:t>
            </a:r>
            <a:r>
              <a:rPr lang="en-US" err="1"/>
              <a:t>operationele</a:t>
            </a:r>
            <a:r>
              <a:rPr lang="en-US"/>
              <a:t> </a:t>
            </a:r>
            <a:r>
              <a:rPr lang="en-US" err="1"/>
              <a:t>techniek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vereist</a:t>
            </a:r>
            <a:r>
              <a:rPr lang="en-US"/>
              <a:t> </a:t>
            </a:r>
            <a:r>
              <a:rPr lang="en-US" err="1"/>
              <a:t>verdere</a:t>
            </a:r>
            <a:r>
              <a:rPr lang="en-US"/>
              <a:t> </a:t>
            </a:r>
            <a:r>
              <a:rPr lang="en-US" err="1"/>
              <a:t>ontwikkeling</a:t>
            </a:r>
            <a:r>
              <a:rPr lang="en-US"/>
              <a:t> </a:t>
            </a:r>
            <a:r>
              <a:rPr lang="en-US" err="1"/>
              <a:t>binnen</a:t>
            </a:r>
            <a:r>
              <a:rPr lang="en-US"/>
              <a:t> het R&amp;D-lab.</a:t>
            </a:r>
            <a:endParaRPr lang="nl-NL"/>
          </a:p>
          <a:p>
            <a:r>
              <a:rPr lang="en-US" b="1"/>
              <a:t>Assets die we </a:t>
            </a:r>
            <a:r>
              <a:rPr lang="en-US" b="1" err="1"/>
              <a:t>upgraden</a:t>
            </a:r>
            <a:r>
              <a:rPr lang="en-US" b="1"/>
              <a:t> </a:t>
            </a:r>
            <a:r>
              <a:rPr lang="en-US" b="1" err="1"/>
              <a:t>naar</a:t>
            </a:r>
            <a:r>
              <a:rPr lang="en-US" b="1"/>
              <a:t> Versie 1.0: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b="1"/>
              <a:t>Measurement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b="1"/>
              <a:t>Generic Rotating Machine</a:t>
            </a:r>
            <a:r>
              <a:rPr lang="en-US"/>
              <a:t> (pomp, compressor, ...)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b="1"/>
              <a:t>Aeration Tank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b="1"/>
              <a:t>Group Machine Controller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b="1"/>
              <a:t>Sampling Cabinet</a:t>
            </a:r>
            <a:r>
              <a:rPr lang="en-US"/>
              <a:t> (</a:t>
            </a:r>
            <a:r>
              <a:rPr lang="en-US" err="1"/>
              <a:t>monsternamekast</a:t>
            </a:r>
            <a:r>
              <a:rPr lang="en-US"/>
              <a:t> </a:t>
            </a:r>
            <a:r>
              <a:rPr lang="en-US" err="1"/>
              <a:t>inclusief</a:t>
            </a:r>
            <a:r>
              <a:rPr lang="en-US"/>
              <a:t> </a:t>
            </a:r>
            <a:r>
              <a:rPr lang="en-US" err="1"/>
              <a:t>voorspellingsalgoritme</a:t>
            </a:r>
            <a:r>
              <a:rPr lang="en-US"/>
              <a:t> via </a:t>
            </a:r>
            <a:r>
              <a:rPr lang="en-US" err="1"/>
              <a:t>neuraal</a:t>
            </a:r>
            <a:r>
              <a:rPr lang="en-US"/>
              <a:t> </a:t>
            </a:r>
            <a:r>
              <a:rPr lang="en-US" err="1"/>
              <a:t>netwerk</a:t>
            </a:r>
            <a:r>
              <a:rPr lang="en-US"/>
              <a:t>)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b="1"/>
              <a:t>Diffuser</a:t>
            </a:r>
            <a:r>
              <a:rPr lang="en-US"/>
              <a:t> (</a:t>
            </a:r>
            <a:r>
              <a:rPr lang="en-US" err="1"/>
              <a:t>fijnbellenbeluchting</a:t>
            </a:r>
            <a:r>
              <a:rPr lang="en-US"/>
              <a:t>)</a:t>
            </a:r>
            <a:endParaRPr lang="nl-NL"/>
          </a:p>
          <a:p>
            <a:r>
              <a:rPr lang="en-US" b="1"/>
              <a:t>2. </a:t>
            </a:r>
            <a:r>
              <a:rPr lang="en-US" b="1" err="1"/>
              <a:t>Architectuurupgrades</a:t>
            </a:r>
            <a:r>
              <a:rPr lang="en-US" b="1"/>
              <a:t> &amp; CI/CD-</a:t>
            </a:r>
            <a:r>
              <a:rPr lang="en-US" b="1" err="1"/>
              <a:t>implementatie</a:t>
            </a:r>
            <a:endParaRPr lang="nl-NL"/>
          </a:p>
          <a:p>
            <a:r>
              <a:rPr lang="en-US" err="1"/>
              <a:t>Onze</a:t>
            </a:r>
            <a:r>
              <a:rPr lang="en-US"/>
              <a:t> </a:t>
            </a:r>
            <a:r>
              <a:rPr lang="en-US" err="1"/>
              <a:t>architectuur</a:t>
            </a:r>
            <a:r>
              <a:rPr lang="en-US"/>
              <a:t> is reeds </a:t>
            </a:r>
            <a:r>
              <a:rPr lang="en-US" err="1"/>
              <a:t>vastgelegd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door experts </a:t>
            </a:r>
            <a:r>
              <a:rPr lang="en-US" err="1"/>
              <a:t>geëvalueerd</a:t>
            </a:r>
            <a:r>
              <a:rPr lang="en-US"/>
              <a:t>: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b="1"/>
              <a:t>Extern:</a:t>
            </a:r>
            <a:r>
              <a:rPr lang="en-US"/>
              <a:t> Siemens, </a:t>
            </a:r>
            <a:r>
              <a:rPr lang="en-US" err="1"/>
              <a:t>Hoppenbrouwers</a:t>
            </a:r>
            <a:r>
              <a:rPr lang="en-US"/>
              <a:t>, </a:t>
            </a:r>
            <a:r>
              <a:rPr lang="en-US" err="1"/>
              <a:t>ICTn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b="1"/>
              <a:t>Intern:</a:t>
            </a:r>
            <a:r>
              <a:rPr lang="en-US"/>
              <a:t> ICT-</a:t>
            </a:r>
            <a:r>
              <a:rPr lang="en-US" err="1"/>
              <a:t>diensten</a:t>
            </a:r>
            <a:r>
              <a:rPr lang="en-US"/>
              <a:t> (</a:t>
            </a:r>
            <a:r>
              <a:rPr lang="en-US" err="1"/>
              <a:t>technisch</a:t>
            </a:r>
            <a:r>
              <a:rPr lang="en-US"/>
              <a:t> </a:t>
            </a:r>
            <a:r>
              <a:rPr lang="en-US" err="1"/>
              <a:t>beheer</a:t>
            </a:r>
            <a:r>
              <a:rPr lang="en-US"/>
              <a:t> van de </a:t>
            </a:r>
            <a:r>
              <a:rPr lang="en-US" err="1"/>
              <a:t>huidige</a:t>
            </a:r>
            <a:r>
              <a:rPr lang="en-US"/>
              <a:t> Edge-</a:t>
            </a:r>
            <a:r>
              <a:rPr lang="en-US" err="1"/>
              <a:t>laag</a:t>
            </a:r>
            <a:r>
              <a:rPr lang="en-US"/>
              <a:t>)</a:t>
            </a:r>
            <a:endParaRPr lang="nl-NL"/>
          </a:p>
          <a:p>
            <a:r>
              <a:rPr lang="en-US"/>
              <a:t>Dit </a:t>
            </a:r>
            <a:r>
              <a:rPr lang="en-US" err="1"/>
              <a:t>jaar</a:t>
            </a:r>
            <a:r>
              <a:rPr lang="en-US"/>
              <a:t> </a:t>
            </a:r>
            <a:r>
              <a:rPr lang="en-US" err="1"/>
              <a:t>gaan</a:t>
            </a:r>
            <a:r>
              <a:rPr lang="en-US"/>
              <a:t> we </a:t>
            </a:r>
            <a:r>
              <a:rPr lang="en-US" err="1"/>
              <a:t>deze</a:t>
            </a:r>
            <a:r>
              <a:rPr lang="en-US"/>
              <a:t> </a:t>
            </a:r>
            <a:r>
              <a:rPr lang="en-US" err="1"/>
              <a:t>architectuur</a:t>
            </a:r>
            <a:r>
              <a:rPr lang="en-US"/>
              <a:t> </a:t>
            </a:r>
            <a:r>
              <a:rPr lang="en-US" err="1"/>
              <a:t>upgraden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implementeren</a:t>
            </a:r>
            <a:r>
              <a:rPr lang="en-US"/>
              <a:t> met:</a:t>
            </a:r>
            <a:br>
              <a:rPr lang="en-US">
                <a:cs typeface="+mn-lt"/>
              </a:rPr>
            </a:br>
            <a:r>
              <a:rPr lang="en-US" err="1"/>
              <a:t>Veiligheidsaspecten</a:t>
            </a:r>
            <a:r>
              <a:rPr lang="en-US"/>
              <a:t> </a:t>
            </a:r>
            <a:r>
              <a:rPr lang="en-US" err="1"/>
              <a:t>integreren</a:t>
            </a:r>
            <a:r>
              <a:rPr lang="en-US"/>
              <a:t>, </a:t>
            </a: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het R&amp;D-lab (met sandbox-</a:t>
            </a:r>
            <a:r>
              <a:rPr lang="en-US" err="1"/>
              <a:t>beperkingen</a:t>
            </a:r>
            <a:r>
              <a:rPr lang="en-US"/>
              <a:t>).</a:t>
            </a:r>
            <a:br>
              <a:rPr lang="en-US">
                <a:cs typeface="+mn-lt"/>
              </a:rPr>
            </a:br>
            <a:r>
              <a:rPr lang="en-US"/>
              <a:t>CI/CD (Continuous Integration / Continuous Deployment) </a:t>
            </a:r>
            <a:r>
              <a:rPr lang="en-US" err="1"/>
              <a:t>implementeren</a:t>
            </a:r>
            <a:r>
              <a:rPr lang="en-US"/>
              <a:t> in de R&amp;D-stack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maximale</a:t>
            </a:r>
            <a:r>
              <a:rPr lang="en-US"/>
              <a:t> </a:t>
            </a:r>
            <a:r>
              <a:rPr lang="en-US" err="1"/>
              <a:t>efficiëntie</a:t>
            </a:r>
            <a:r>
              <a:rPr lang="en-US"/>
              <a:t>.</a:t>
            </a:r>
            <a:endParaRPr lang="nl-NL"/>
          </a:p>
          <a:p>
            <a:r>
              <a:rPr lang="en-US" b="1"/>
              <a:t>3. </a:t>
            </a:r>
            <a:r>
              <a:rPr lang="en-US" b="1" err="1"/>
              <a:t>Ontwikkeling</a:t>
            </a:r>
            <a:r>
              <a:rPr lang="en-US" b="1"/>
              <a:t> van Predictive Maintenance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err="1"/>
              <a:t>Huidige</a:t>
            </a:r>
            <a:r>
              <a:rPr lang="en-US"/>
              <a:t> </a:t>
            </a:r>
            <a:r>
              <a:rPr lang="en-US" err="1"/>
              <a:t>versie</a:t>
            </a:r>
            <a:r>
              <a:rPr lang="en-US"/>
              <a:t>: </a:t>
            </a:r>
            <a:r>
              <a:rPr lang="en-US" b="1"/>
              <a:t>0.1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/>
              <a:t>Doel: </a:t>
            </a:r>
            <a:r>
              <a:rPr lang="en-US" err="1"/>
              <a:t>Verdere</a:t>
            </a:r>
            <a:r>
              <a:rPr lang="en-US"/>
              <a:t> </a:t>
            </a:r>
            <a:r>
              <a:rPr lang="en-US" err="1"/>
              <a:t>uitbouw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vertaling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de </a:t>
            </a:r>
            <a:r>
              <a:rPr lang="en-US" err="1"/>
              <a:t>beheerorganisatie</a:t>
            </a:r>
            <a:r>
              <a:rPr lang="en-US"/>
              <a:t> (</a:t>
            </a:r>
            <a:r>
              <a:rPr lang="en-US" b="1" err="1"/>
              <a:t>geen</a:t>
            </a:r>
            <a:r>
              <a:rPr lang="en-US" b="1"/>
              <a:t> </a:t>
            </a:r>
            <a:r>
              <a:rPr lang="en-US" err="1"/>
              <a:t>implementatie</a:t>
            </a:r>
            <a:r>
              <a:rPr lang="en-US"/>
              <a:t>).</a:t>
            </a:r>
            <a:endParaRPr lang="nl-NL"/>
          </a:p>
          <a:p>
            <a:r>
              <a:rPr lang="en-US" b="1"/>
              <a:t>4. </a:t>
            </a:r>
            <a:r>
              <a:rPr lang="en-US" b="1" err="1"/>
              <a:t>Nieuwe</a:t>
            </a:r>
            <a:r>
              <a:rPr lang="en-US" b="1"/>
              <a:t> Digital Twins </a:t>
            </a:r>
            <a:r>
              <a:rPr lang="en-US" b="1" err="1"/>
              <a:t>ontwikkelen</a:t>
            </a:r>
            <a:r>
              <a:rPr lang="en-US" b="1"/>
              <a:t> </a:t>
            </a:r>
            <a:r>
              <a:rPr lang="en-US" b="1" i="1"/>
              <a:t>(</a:t>
            </a:r>
            <a:r>
              <a:rPr lang="en-US" b="1" i="1" err="1"/>
              <a:t>na</a:t>
            </a:r>
            <a:r>
              <a:rPr lang="en-US" b="1" i="1"/>
              <a:t> </a:t>
            </a:r>
            <a:r>
              <a:rPr lang="en-US" b="1" i="1" err="1"/>
              <a:t>afronding</a:t>
            </a:r>
            <a:r>
              <a:rPr lang="en-US" b="1" i="1"/>
              <a:t> van </a:t>
            </a:r>
            <a:r>
              <a:rPr lang="en-US" b="1" i="1" err="1"/>
              <a:t>bovenstaande</a:t>
            </a:r>
            <a:r>
              <a:rPr lang="en-US" b="1" i="1"/>
              <a:t>)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b="1"/>
              <a:t>Valve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b="1"/>
              <a:t>Header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b="1"/>
              <a:t>Buffer Tank</a:t>
            </a:r>
            <a:r>
              <a:rPr lang="en-US"/>
              <a:t> (</a:t>
            </a:r>
            <a:r>
              <a:rPr lang="en-US" err="1"/>
              <a:t>ontvangstkelder</a:t>
            </a:r>
            <a:r>
              <a:rPr lang="en-US"/>
              <a:t>)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b="1"/>
              <a:t>Pumping Station</a:t>
            </a:r>
            <a:r>
              <a:rPr lang="en-US"/>
              <a:t> (focus op </a:t>
            </a:r>
            <a:r>
              <a:rPr lang="en-US" err="1"/>
              <a:t>netcongestie</a:t>
            </a:r>
            <a:r>
              <a:rPr lang="en-US"/>
              <a:t> &amp; </a:t>
            </a:r>
            <a:r>
              <a:rPr lang="en-US" err="1"/>
              <a:t>afvlakkingsregelingen</a:t>
            </a:r>
            <a:r>
              <a:rPr lang="en-US"/>
              <a:t>)</a:t>
            </a:r>
            <a:endParaRPr lang="nl-NL"/>
          </a:p>
          <a:p>
            <a:r>
              <a:rPr lang="en-US" b="1"/>
              <a:t>5. </a:t>
            </a:r>
            <a:r>
              <a:rPr lang="en-US" b="1" err="1"/>
              <a:t>Fysieke</a:t>
            </a:r>
            <a:r>
              <a:rPr lang="en-US" b="1"/>
              <a:t> </a:t>
            </a:r>
            <a:r>
              <a:rPr lang="en-US" b="1" err="1"/>
              <a:t>opstelling</a:t>
            </a:r>
            <a:r>
              <a:rPr lang="en-US" b="1"/>
              <a:t> </a:t>
            </a:r>
            <a:r>
              <a:rPr lang="en-US" b="1" err="1"/>
              <a:t>vernieuwen</a:t>
            </a:r>
            <a:r>
              <a:rPr lang="en-US" b="1"/>
              <a:t> </a:t>
            </a:r>
            <a:r>
              <a:rPr lang="en-US" b="1" i="1"/>
              <a:t>(Zomer/</a:t>
            </a:r>
            <a:r>
              <a:rPr lang="en-US" b="1" i="1" err="1"/>
              <a:t>Najaar</a:t>
            </a:r>
            <a:r>
              <a:rPr lang="en-US" b="1" i="1"/>
              <a:t>)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err="1"/>
              <a:t>Huidige</a:t>
            </a:r>
            <a:r>
              <a:rPr lang="en-US"/>
              <a:t> </a:t>
            </a:r>
            <a:r>
              <a:rPr lang="en-US" err="1"/>
              <a:t>opstelling</a:t>
            </a:r>
            <a:r>
              <a:rPr lang="en-US"/>
              <a:t> </a:t>
            </a:r>
            <a:r>
              <a:rPr lang="en-US" err="1"/>
              <a:t>omzetten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 </a:t>
            </a:r>
            <a:r>
              <a:rPr lang="en-US" b="1" err="1"/>
              <a:t>nieuw</a:t>
            </a:r>
            <a:r>
              <a:rPr lang="en-US" b="1"/>
              <a:t> frame</a:t>
            </a:r>
            <a:r>
              <a:rPr lang="en-US"/>
              <a:t>.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b="1" err="1"/>
              <a:t>Aansluiten</a:t>
            </a:r>
            <a:r>
              <a:rPr lang="en-US" b="1"/>
              <a:t> met de </a:t>
            </a:r>
            <a:r>
              <a:rPr lang="en-US" b="1" err="1"/>
              <a:t>nieuwste</a:t>
            </a:r>
            <a:r>
              <a:rPr lang="en-US" b="1"/>
              <a:t> </a:t>
            </a:r>
            <a:r>
              <a:rPr lang="en-US" b="1" err="1"/>
              <a:t>digitale</a:t>
            </a:r>
            <a:r>
              <a:rPr lang="en-US" b="1"/>
              <a:t> </a:t>
            </a:r>
            <a:r>
              <a:rPr lang="en-US" b="1" err="1"/>
              <a:t>tweeling</a:t>
            </a:r>
            <a:r>
              <a:rPr lang="en-US" b="1"/>
              <a:t>-assets.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b="1" err="1"/>
              <a:t>Integreren</a:t>
            </a:r>
            <a:r>
              <a:rPr lang="en-US" b="1"/>
              <a:t> met </a:t>
            </a:r>
            <a:r>
              <a:rPr lang="en-US" b="1" err="1"/>
              <a:t>gemalenketen-mogelijkheden</a:t>
            </a:r>
            <a:r>
              <a:rPr lang="en-US" b="1"/>
              <a:t>.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err="1"/>
              <a:t>Studenten</a:t>
            </a:r>
            <a:r>
              <a:rPr lang="en-US"/>
              <a:t> </a:t>
            </a:r>
            <a:r>
              <a:rPr lang="en-US" err="1"/>
              <a:t>werven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ondersteuning</a:t>
            </a:r>
            <a:r>
              <a:rPr lang="en-US"/>
              <a:t>.</a:t>
            </a:r>
            <a:endParaRPr lang="nl-NL"/>
          </a:p>
          <a:p>
            <a:r>
              <a:rPr lang="en-US"/>
              <a:t>Als we </a:t>
            </a: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realiseren</a:t>
            </a:r>
            <a:r>
              <a:rPr lang="en-US"/>
              <a:t>, is het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succesvol</a:t>
            </a:r>
            <a:r>
              <a:rPr lang="en-US"/>
              <a:t> </a:t>
            </a:r>
            <a:r>
              <a:rPr lang="en-US" err="1"/>
              <a:t>jaar</a:t>
            </a:r>
            <a:r>
              <a:rPr lang="en-US"/>
              <a:t>. Dit </a:t>
            </a:r>
            <a:r>
              <a:rPr lang="en-US" err="1"/>
              <a:t>staat</a:t>
            </a:r>
            <a:r>
              <a:rPr lang="en-US"/>
              <a:t> </a:t>
            </a:r>
            <a:r>
              <a:rPr lang="en-US" err="1"/>
              <a:t>los</a:t>
            </a:r>
            <a:r>
              <a:rPr lang="en-US"/>
              <a:t> van </a:t>
            </a:r>
            <a:r>
              <a:rPr lang="en-US" err="1"/>
              <a:t>projecten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trajecten</a:t>
            </a:r>
            <a:r>
              <a:rPr lang="en-US"/>
              <a:t> die </a:t>
            </a:r>
            <a:r>
              <a:rPr lang="en-US" err="1"/>
              <a:t>naar</a:t>
            </a:r>
            <a:r>
              <a:rPr lang="en-US"/>
              <a:t> de </a:t>
            </a:r>
            <a:r>
              <a:rPr lang="en-US" err="1"/>
              <a:t>lijnorganisatie</a:t>
            </a:r>
            <a:r>
              <a:rPr lang="en-US"/>
              <a:t> </a:t>
            </a:r>
            <a:r>
              <a:rPr lang="en-US" err="1"/>
              <a:t>gaan</a:t>
            </a:r>
            <a:r>
              <a:rPr lang="en-US"/>
              <a:t> of </a:t>
            </a:r>
            <a:r>
              <a:rPr lang="en-US" err="1"/>
              <a:t>moeten</a:t>
            </a:r>
            <a:r>
              <a:rPr lang="en-US"/>
              <a:t>.</a:t>
            </a:r>
            <a:endParaRPr lang="nl-NL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80367-E9C1-4983-BDBF-9F86FA9E11E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729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7AACC-A139-6098-ECEB-1D3FF32D5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699944A-14AB-BAF6-4F26-46928B063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8BACE07-EDEE-40B4-1B84-E7E6DC97E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>
                <a:ea typeface="Calibri"/>
                <a:cs typeface="+mn-lt"/>
              </a:rPr>
              <a:t>Weather</a:t>
            </a:r>
            <a:r>
              <a:rPr lang="nl-NL">
                <a:ea typeface="Calibri"/>
                <a:cs typeface="+mn-lt"/>
              </a:rPr>
              <a:t> </a:t>
            </a:r>
            <a:r>
              <a:rPr lang="nl-NL" err="1">
                <a:ea typeface="Calibri"/>
                <a:cs typeface="+mn-lt"/>
              </a:rPr>
              <a:t>and</a:t>
            </a:r>
            <a:r>
              <a:rPr lang="nl-NL">
                <a:ea typeface="Calibri"/>
                <a:cs typeface="+mn-lt"/>
              </a:rPr>
              <a:t> </a:t>
            </a:r>
            <a:r>
              <a:rPr lang="nl-NL" err="1">
                <a:ea typeface="Calibri"/>
                <a:cs typeface="+mn-lt"/>
              </a:rPr>
              <a:t>Influent</a:t>
            </a:r>
            <a:r>
              <a:rPr lang="nl-NL">
                <a:ea typeface="Calibri"/>
                <a:cs typeface="+mn-lt"/>
              </a:rPr>
              <a:t> Sampling Engine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26EC55-546C-3577-F6CF-CE9C883B2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06EDA-3C96-8F44-854E-58F766766914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53965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17525" y="576263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De </a:t>
            </a:r>
            <a:r>
              <a:rPr lang="en-US" b="1" err="1"/>
              <a:t>beste</a:t>
            </a:r>
            <a:r>
              <a:rPr lang="en-US" b="1"/>
              <a:t> </a:t>
            </a:r>
            <a:r>
              <a:rPr lang="en-US" b="1" err="1"/>
              <a:t>manier</a:t>
            </a:r>
            <a:r>
              <a:rPr lang="en-US" b="1"/>
              <a:t> om </a:t>
            </a:r>
            <a:r>
              <a:rPr lang="en-US" b="1" err="1"/>
              <a:t>vooruitgang</a:t>
            </a:r>
            <a:r>
              <a:rPr lang="en-US" b="1"/>
              <a:t> </a:t>
            </a:r>
            <a:r>
              <a:rPr lang="en-US" b="1" err="1"/>
              <a:t>te</a:t>
            </a:r>
            <a:r>
              <a:rPr lang="en-US" b="1"/>
              <a:t> </a:t>
            </a:r>
            <a:r>
              <a:rPr lang="en-US" b="1" err="1"/>
              <a:t>boeken</a:t>
            </a:r>
            <a:r>
              <a:rPr lang="en-US" b="1"/>
              <a:t> is door (</a:t>
            </a:r>
            <a:r>
              <a:rPr lang="en-US" b="1" err="1"/>
              <a:t>buiten</a:t>
            </a:r>
            <a:r>
              <a:rPr lang="en-US" b="1"/>
              <a:t>)</a:t>
            </a:r>
            <a:r>
              <a:rPr lang="en-US" b="1" err="1"/>
              <a:t>gewoon</a:t>
            </a:r>
            <a:r>
              <a:rPr lang="en-US" b="1"/>
              <a:t> </a:t>
            </a:r>
            <a:r>
              <a:rPr lang="en-US" b="1" err="1"/>
              <a:t>te</a:t>
            </a:r>
            <a:r>
              <a:rPr lang="en-US" b="1"/>
              <a:t> </a:t>
            </a:r>
            <a:r>
              <a:rPr lang="en-US" b="1" err="1"/>
              <a:t>doen</a:t>
            </a:r>
            <a:r>
              <a:rPr lang="en-US" b="1"/>
              <a:t>!</a:t>
            </a:r>
          </a:p>
          <a:p>
            <a:endParaRPr lang="en-US" b="1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Het pad:</a:t>
            </a:r>
            <a:r>
              <a:rPr lang="en-US"/>
              <a:t> Het </a:t>
            </a:r>
            <a:r>
              <a:rPr lang="en-US" err="1"/>
              <a:t>eenvoudige</a:t>
            </a:r>
            <a:r>
              <a:rPr lang="en-US"/>
              <a:t>, </a:t>
            </a:r>
            <a:r>
              <a:rPr lang="en-US" err="1"/>
              <a:t>hobbelige</a:t>
            </a:r>
            <a:r>
              <a:rPr lang="en-US"/>
              <a:t> </a:t>
            </a:r>
            <a:r>
              <a:rPr lang="en-US" err="1"/>
              <a:t>zandpad</a:t>
            </a:r>
            <a:r>
              <a:rPr lang="en-US"/>
              <a:t> </a:t>
            </a:r>
            <a:r>
              <a:rPr lang="en-US" err="1"/>
              <a:t>symboliseert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onvolmaakte</a:t>
            </a:r>
            <a:r>
              <a:rPr lang="en-US"/>
              <a:t> start. Het begin </a:t>
            </a:r>
            <a:r>
              <a:rPr lang="en-US" err="1"/>
              <a:t>lijkt</a:t>
            </a:r>
            <a:r>
              <a:rPr lang="en-US"/>
              <a:t> </a:t>
            </a:r>
            <a:r>
              <a:rPr lang="en-US" err="1"/>
              <a:t>onstabiel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ongepolijst</a:t>
            </a:r>
            <a:r>
              <a:rPr lang="en-US"/>
              <a:t>, wat </a:t>
            </a:r>
            <a:r>
              <a:rPr lang="en-US" err="1"/>
              <a:t>aangeeft</a:t>
            </a:r>
            <a:r>
              <a:rPr lang="en-US"/>
              <a:t> </a:t>
            </a:r>
            <a:r>
              <a:rPr lang="en-US" err="1"/>
              <a:t>dat</a:t>
            </a:r>
            <a:r>
              <a:rPr lang="en-US"/>
              <a:t> je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alles</a:t>
            </a:r>
            <a:r>
              <a:rPr lang="en-US"/>
              <a:t> perfect </a:t>
            </a:r>
            <a:r>
              <a:rPr lang="en-US" err="1"/>
              <a:t>hoeft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hebben</a:t>
            </a:r>
            <a:r>
              <a:rPr lang="en-US"/>
              <a:t> om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beginnen</a:t>
            </a:r>
            <a:r>
              <a:rPr lang="en-US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b="1"/>
              <a:t>De </a:t>
            </a:r>
            <a:r>
              <a:rPr lang="en-US" b="1" err="1"/>
              <a:t>persoon</a:t>
            </a:r>
            <a:r>
              <a:rPr lang="en-US" b="1"/>
              <a:t>:</a:t>
            </a:r>
            <a:r>
              <a:rPr lang="en-US"/>
              <a:t> De </a:t>
            </a:r>
            <a:r>
              <a:rPr lang="en-US" err="1"/>
              <a:t>wandelaar</a:t>
            </a:r>
            <a:r>
              <a:rPr lang="en-US"/>
              <a:t> </a:t>
            </a:r>
            <a:r>
              <a:rPr lang="en-US" err="1"/>
              <a:t>draagt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oude</a:t>
            </a:r>
            <a:r>
              <a:rPr lang="en-US"/>
              <a:t>, </a:t>
            </a:r>
            <a:r>
              <a:rPr lang="en-US" err="1"/>
              <a:t>versleten</a:t>
            </a:r>
            <a:r>
              <a:rPr lang="en-US"/>
              <a:t> </a:t>
            </a:r>
            <a:r>
              <a:rPr lang="en-US" err="1"/>
              <a:t>tas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heeft</a:t>
            </a:r>
            <a:r>
              <a:rPr lang="en-US"/>
              <a:t> mismatched </a:t>
            </a:r>
            <a:r>
              <a:rPr lang="en-US" err="1"/>
              <a:t>schoenen</a:t>
            </a:r>
            <a:r>
              <a:rPr lang="en-US"/>
              <a:t> </a:t>
            </a:r>
            <a:r>
              <a:rPr lang="en-US" err="1"/>
              <a:t>aan</a:t>
            </a:r>
            <a:r>
              <a:rPr lang="en-US"/>
              <a:t>. Dit </a:t>
            </a:r>
            <a:r>
              <a:rPr lang="en-US" err="1"/>
              <a:t>benadrukt</a:t>
            </a:r>
            <a:r>
              <a:rPr lang="en-US"/>
              <a:t> </a:t>
            </a:r>
            <a:r>
              <a:rPr lang="en-US" err="1"/>
              <a:t>dat</a:t>
            </a:r>
            <a:r>
              <a:rPr lang="en-US"/>
              <a:t> de reis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begint</a:t>
            </a:r>
            <a:r>
              <a:rPr lang="en-US"/>
              <a:t> met </a:t>
            </a:r>
            <a:r>
              <a:rPr lang="en-US" err="1"/>
              <a:t>perfecte</a:t>
            </a:r>
            <a:r>
              <a:rPr lang="en-US"/>
              <a:t> </a:t>
            </a:r>
            <a:r>
              <a:rPr lang="en-US" err="1"/>
              <a:t>voorbereidingen</a:t>
            </a:r>
            <a:r>
              <a:rPr lang="en-US"/>
              <a:t>, maar met de </a:t>
            </a:r>
            <a:r>
              <a:rPr lang="en-US" err="1"/>
              <a:t>keuze</a:t>
            </a:r>
            <a:r>
              <a:rPr lang="en-US"/>
              <a:t> om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bewegen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De </a:t>
            </a:r>
            <a:r>
              <a:rPr lang="en-US" b="1" err="1"/>
              <a:t>omgeving</a:t>
            </a:r>
            <a:r>
              <a:rPr lang="en-US" b="1"/>
              <a:t>:</a:t>
            </a:r>
            <a:r>
              <a:rPr lang="en-US"/>
              <a:t> Het </a:t>
            </a:r>
            <a:r>
              <a:rPr lang="en-US" err="1"/>
              <a:t>landschap</a:t>
            </a:r>
            <a:r>
              <a:rPr lang="en-US"/>
              <a:t>, met </a:t>
            </a:r>
            <a:r>
              <a:rPr lang="en-US" err="1"/>
              <a:t>wilde</a:t>
            </a:r>
            <a:r>
              <a:rPr lang="en-US"/>
              <a:t> </a:t>
            </a:r>
            <a:r>
              <a:rPr lang="en-US" err="1"/>
              <a:t>bloemen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verre </a:t>
            </a:r>
            <a:r>
              <a:rPr lang="en-US" err="1"/>
              <a:t>bergen</a:t>
            </a:r>
            <a:r>
              <a:rPr lang="en-US"/>
              <a:t>, </a:t>
            </a:r>
            <a:r>
              <a:rPr lang="en-US" err="1"/>
              <a:t>staat</a:t>
            </a:r>
            <a:r>
              <a:rPr lang="en-US"/>
              <a:t> </a:t>
            </a:r>
            <a:r>
              <a:rPr lang="en-US" err="1"/>
              <a:t>symbool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groei</a:t>
            </a:r>
            <a:r>
              <a:rPr lang="en-US"/>
              <a:t>, </a:t>
            </a:r>
            <a:r>
              <a:rPr lang="en-US" err="1"/>
              <a:t>mogelijkheden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de </a:t>
            </a:r>
            <a:r>
              <a:rPr lang="en-US" err="1"/>
              <a:t>beloning</a:t>
            </a:r>
            <a:r>
              <a:rPr lang="en-US"/>
              <a:t> van </a:t>
            </a:r>
            <a:r>
              <a:rPr lang="en-US" err="1"/>
              <a:t>vooruitgang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De horizon:</a:t>
            </a:r>
            <a:r>
              <a:rPr lang="en-US"/>
              <a:t> De </a:t>
            </a:r>
            <a:r>
              <a:rPr lang="en-US" err="1"/>
              <a:t>gouden</a:t>
            </a:r>
            <a:r>
              <a:rPr lang="en-US"/>
              <a:t> </a:t>
            </a:r>
            <a:r>
              <a:rPr lang="en-US" err="1"/>
              <a:t>zonsopgang</a:t>
            </a:r>
            <a:r>
              <a:rPr lang="en-US"/>
              <a:t> </a:t>
            </a:r>
            <a:r>
              <a:rPr lang="en-US" err="1"/>
              <a:t>vertegenwoordigt</a:t>
            </a:r>
            <a:r>
              <a:rPr lang="en-US"/>
              <a:t> hoop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nieuwe</a:t>
            </a:r>
            <a:r>
              <a:rPr lang="en-US"/>
              <a:t> </a:t>
            </a:r>
            <a:r>
              <a:rPr lang="en-US" err="1"/>
              <a:t>kansen</a:t>
            </a:r>
            <a:r>
              <a:rPr lang="en-US"/>
              <a:t>, die je pas </a:t>
            </a:r>
            <a:r>
              <a:rPr lang="en-US" err="1"/>
              <a:t>kunt</a:t>
            </a:r>
            <a:r>
              <a:rPr lang="en-US"/>
              <a:t> </a:t>
            </a:r>
            <a:r>
              <a:rPr lang="en-US" err="1"/>
              <a:t>bereiken</a:t>
            </a:r>
            <a:r>
              <a:rPr lang="en-US"/>
              <a:t> </a:t>
            </a:r>
            <a:r>
              <a:rPr lang="en-US" err="1"/>
              <a:t>als</a:t>
            </a:r>
            <a:r>
              <a:rPr lang="en-US"/>
              <a:t> je </a:t>
            </a:r>
            <a:r>
              <a:rPr lang="en-US" err="1"/>
              <a:t>besluit</a:t>
            </a:r>
            <a:r>
              <a:rPr lang="en-US"/>
              <a:t> om de </a:t>
            </a:r>
            <a:r>
              <a:rPr lang="en-US" err="1"/>
              <a:t>eerste</a:t>
            </a:r>
            <a:r>
              <a:rPr lang="en-US"/>
              <a:t> </a:t>
            </a:r>
            <a:r>
              <a:rPr lang="en-US" err="1"/>
              <a:t>stap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zetten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 b="1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B0500-BEF7-4A7B-A5DF-C1A5989ADCD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8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9F1E8-20A6-C244-AD03-52FC6F1D6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F0E7020-3767-CCF4-6F35-478880CC4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F2359D7-FDA7-FF5B-EACC-531578459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cs typeface="+mn-lt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7FFD20-DAAC-CD4A-2279-0D604A7D6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06EDA-3C96-8F44-854E-58F766766914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657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ea typeface="Calibri"/>
                <a:cs typeface="+mn-lt"/>
              </a:rPr>
              <a:t>Onderdeel van project BRIDGE</a:t>
            </a:r>
          </a:p>
          <a:p>
            <a:r>
              <a:rPr lang="nl-NL" err="1">
                <a:ea typeface="Calibri"/>
                <a:cs typeface="+mn-lt"/>
              </a:rPr>
              <a:t>Bidirectional</a:t>
            </a:r>
            <a:r>
              <a:rPr lang="nl-NL">
                <a:ea typeface="Calibri"/>
                <a:cs typeface="+mn-lt"/>
              </a:rPr>
              <a:t> Real-time Interface </a:t>
            </a:r>
            <a:r>
              <a:rPr lang="nl-NL" err="1">
                <a:ea typeface="Calibri"/>
                <a:cs typeface="+mn-lt"/>
              </a:rPr>
              <a:t>for</a:t>
            </a:r>
            <a:r>
              <a:rPr lang="nl-NL">
                <a:ea typeface="Calibri"/>
                <a:cs typeface="+mn-lt"/>
              </a:rPr>
              <a:t> Data &amp; </a:t>
            </a:r>
            <a:r>
              <a:rPr lang="nl-NL" err="1">
                <a:ea typeface="Calibri"/>
                <a:cs typeface="+mn-lt"/>
              </a:rPr>
              <a:t>Grid</a:t>
            </a:r>
            <a:r>
              <a:rPr lang="nl-NL">
                <a:ea typeface="Calibri"/>
                <a:cs typeface="+mn-lt"/>
              </a:rPr>
              <a:t> Exchange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06EDA-3C96-8F44-854E-58F766766914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11971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1D95B-EFCE-8F0F-CE26-14DA3C29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E3DE2C2-1BBC-741C-5243-599813C08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F7E43AA-7AD5-D2E9-51AF-C6826C303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ea typeface="Calibri"/>
                <a:cs typeface="+mn-lt"/>
              </a:rPr>
              <a:t>Compressor </a:t>
            </a:r>
            <a:r>
              <a:rPr lang="nl-NL" err="1">
                <a:ea typeface="Calibri"/>
                <a:cs typeface="+mn-lt"/>
              </a:rPr>
              <a:t>replacement</a:t>
            </a:r>
            <a:r>
              <a:rPr lang="nl-NL">
                <a:ea typeface="Calibri"/>
                <a:cs typeface="+mn-lt"/>
              </a:rPr>
              <a:t> </a:t>
            </a:r>
            <a:r>
              <a:rPr lang="nl-NL" err="1">
                <a:ea typeface="Calibri"/>
                <a:cs typeface="+mn-lt"/>
              </a:rPr>
              <a:t>for</a:t>
            </a:r>
            <a:r>
              <a:rPr lang="nl-NL">
                <a:ea typeface="Calibri"/>
                <a:cs typeface="+mn-lt"/>
              </a:rPr>
              <a:t> </a:t>
            </a:r>
            <a:r>
              <a:rPr lang="nl-NL" err="1">
                <a:ea typeface="Calibri"/>
                <a:cs typeface="+mn-lt"/>
              </a:rPr>
              <a:t>Immediate</a:t>
            </a:r>
            <a:r>
              <a:rPr lang="nl-NL">
                <a:ea typeface="Calibri"/>
                <a:cs typeface="+mn-lt"/>
              </a:rPr>
              <a:t> system performance</a:t>
            </a:r>
            <a:endParaRPr lang="nl-NL">
              <a:cs typeface="+mn-lt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FBFEFB-A464-6240-19A7-D61D89596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06EDA-3C96-8F44-854E-58F766766914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58568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D11F9-97BA-1ED1-8E4C-3A575CEC2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608809C-F7E1-F0A3-7650-4DECFC380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8CD9073-E6B7-DDBB-FF68-38F794C47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>
                <a:ea typeface="Calibri"/>
                <a:cs typeface="+mn-lt"/>
              </a:rPr>
              <a:t>Weather</a:t>
            </a:r>
            <a:r>
              <a:rPr lang="nl-NL">
                <a:ea typeface="Calibri"/>
                <a:cs typeface="+mn-lt"/>
              </a:rPr>
              <a:t> </a:t>
            </a:r>
            <a:r>
              <a:rPr lang="nl-NL" err="1">
                <a:ea typeface="Calibri"/>
                <a:cs typeface="+mn-lt"/>
              </a:rPr>
              <a:t>and</a:t>
            </a:r>
            <a:r>
              <a:rPr lang="nl-NL">
                <a:ea typeface="Calibri"/>
                <a:cs typeface="+mn-lt"/>
              </a:rPr>
              <a:t> </a:t>
            </a:r>
            <a:r>
              <a:rPr lang="nl-NL" err="1">
                <a:ea typeface="Calibri"/>
                <a:cs typeface="+mn-lt"/>
              </a:rPr>
              <a:t>Influent</a:t>
            </a:r>
            <a:r>
              <a:rPr lang="nl-NL">
                <a:ea typeface="Calibri"/>
                <a:cs typeface="+mn-lt"/>
              </a:rPr>
              <a:t> Sampling Engine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4858DF-4ED1-0D49-752F-AC5CA417A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06EDA-3C96-8F44-854E-58F766766914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8778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4ACCE-64A7-5D03-1AAB-711CA0CE1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CC69E2B-7AA7-40BE-C62D-84A26C6A1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36B779D-B02B-0636-C398-B13A2C970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>
                <a:ea typeface="Calibri"/>
                <a:cs typeface="+mn-lt"/>
              </a:rPr>
              <a:t>Weather</a:t>
            </a:r>
            <a:r>
              <a:rPr lang="nl-NL">
                <a:ea typeface="Calibri"/>
                <a:cs typeface="+mn-lt"/>
              </a:rPr>
              <a:t> </a:t>
            </a:r>
            <a:r>
              <a:rPr lang="nl-NL" err="1">
                <a:ea typeface="Calibri"/>
                <a:cs typeface="+mn-lt"/>
              </a:rPr>
              <a:t>and</a:t>
            </a:r>
            <a:r>
              <a:rPr lang="nl-NL">
                <a:ea typeface="Calibri"/>
                <a:cs typeface="+mn-lt"/>
              </a:rPr>
              <a:t> </a:t>
            </a:r>
            <a:r>
              <a:rPr lang="nl-NL" err="1">
                <a:ea typeface="Calibri"/>
                <a:cs typeface="+mn-lt"/>
              </a:rPr>
              <a:t>Influent</a:t>
            </a:r>
            <a:r>
              <a:rPr lang="nl-NL">
                <a:ea typeface="Calibri"/>
                <a:cs typeface="+mn-lt"/>
              </a:rPr>
              <a:t> Sampling Engine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CA8774-0380-94BD-A455-1B0729067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06EDA-3C96-8F44-854E-58F766766914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30482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54649-A541-D332-F086-909BC415A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B10E76D-6E5A-71D9-275F-EA84D9175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7F74C55-B70A-8119-3C3D-DD12B48D6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>
                <a:ea typeface="Calibri"/>
                <a:cs typeface="+mn-lt"/>
              </a:rPr>
              <a:t>Weather</a:t>
            </a:r>
            <a:r>
              <a:rPr lang="nl-NL">
                <a:ea typeface="Calibri"/>
                <a:cs typeface="+mn-lt"/>
              </a:rPr>
              <a:t> </a:t>
            </a:r>
            <a:r>
              <a:rPr lang="nl-NL" err="1">
                <a:ea typeface="Calibri"/>
                <a:cs typeface="+mn-lt"/>
              </a:rPr>
              <a:t>and</a:t>
            </a:r>
            <a:r>
              <a:rPr lang="nl-NL">
                <a:ea typeface="Calibri"/>
                <a:cs typeface="+mn-lt"/>
              </a:rPr>
              <a:t> </a:t>
            </a:r>
            <a:r>
              <a:rPr lang="nl-NL" err="1">
                <a:ea typeface="Calibri"/>
                <a:cs typeface="+mn-lt"/>
              </a:rPr>
              <a:t>Influent</a:t>
            </a:r>
            <a:r>
              <a:rPr lang="nl-NL">
                <a:ea typeface="Calibri"/>
                <a:cs typeface="+mn-lt"/>
              </a:rPr>
              <a:t> Sampling Engine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9694BF-8963-D73C-1136-8493EC5AB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06EDA-3C96-8F44-854E-58F766766914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9482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7E40E-5CE5-7AA5-B68C-84F5378C9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7CE8C57-61E7-DE08-0523-3B2765126F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9CCCA61-31EE-75DB-23A8-297FC74A5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>
                <a:ea typeface="Calibri"/>
                <a:cs typeface="+mn-lt"/>
              </a:rPr>
              <a:t>Weather</a:t>
            </a:r>
            <a:r>
              <a:rPr lang="nl-NL">
                <a:ea typeface="Calibri"/>
                <a:cs typeface="+mn-lt"/>
              </a:rPr>
              <a:t> </a:t>
            </a:r>
            <a:r>
              <a:rPr lang="nl-NL" err="1">
                <a:ea typeface="Calibri"/>
                <a:cs typeface="+mn-lt"/>
              </a:rPr>
              <a:t>and</a:t>
            </a:r>
            <a:r>
              <a:rPr lang="nl-NL">
                <a:ea typeface="Calibri"/>
                <a:cs typeface="+mn-lt"/>
              </a:rPr>
              <a:t> </a:t>
            </a:r>
            <a:r>
              <a:rPr lang="nl-NL" err="1">
                <a:ea typeface="Calibri"/>
                <a:cs typeface="+mn-lt"/>
              </a:rPr>
              <a:t>Influent</a:t>
            </a:r>
            <a:r>
              <a:rPr lang="nl-NL">
                <a:ea typeface="Calibri"/>
                <a:cs typeface="+mn-lt"/>
              </a:rPr>
              <a:t> Sampling Engine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DF8FF5-3D49-4699-CDB1-0534C1C21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06EDA-3C96-8F44-854E-58F766766914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48857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38DF4-3C06-8501-21AF-B30961D01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7AF7782-F8F5-5D9D-0760-FBDD880F2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11F76B4-AF39-C991-78ED-541346014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>
                <a:ea typeface="Calibri"/>
                <a:cs typeface="+mn-lt"/>
              </a:rPr>
              <a:t>Weather</a:t>
            </a:r>
            <a:r>
              <a:rPr lang="nl-NL">
                <a:ea typeface="Calibri"/>
                <a:cs typeface="+mn-lt"/>
              </a:rPr>
              <a:t> </a:t>
            </a:r>
            <a:r>
              <a:rPr lang="nl-NL" err="1">
                <a:ea typeface="Calibri"/>
                <a:cs typeface="+mn-lt"/>
              </a:rPr>
              <a:t>and</a:t>
            </a:r>
            <a:r>
              <a:rPr lang="nl-NL">
                <a:ea typeface="Calibri"/>
                <a:cs typeface="+mn-lt"/>
              </a:rPr>
              <a:t> </a:t>
            </a:r>
            <a:r>
              <a:rPr lang="nl-NL" err="1">
                <a:ea typeface="Calibri"/>
                <a:cs typeface="+mn-lt"/>
              </a:rPr>
              <a:t>Influent</a:t>
            </a:r>
            <a:r>
              <a:rPr lang="nl-NL">
                <a:ea typeface="Calibri"/>
                <a:cs typeface="+mn-lt"/>
              </a:rPr>
              <a:t> Sampling Engine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7192C5-7462-1DFE-F46C-F09C2CBC2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06EDA-3C96-8F44-854E-58F766766914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497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83F1-BF6E-4A98-8153-BAC9ABDE7CE3}" type="datetimeFigureOut">
              <a:rPr lang="en-US" dirty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7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E5A2-57A1-4629-B29D-D386573AF9F3}" type="datetimeFigureOut">
              <a:rPr lang="en-US" dirty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2485-1B57-41B4-A998-97848CC136C2}" type="datetimeFigureOut">
              <a:rPr lang="en-US" dirty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0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4A7678C-636A-4B3A-B6FA-38B33D3BF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4680683" cy="1058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F2320AF4-6A8E-4A6D-98CD-3F0FCB1DDB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5895975"/>
          </a:xfrm>
          <a:custGeom>
            <a:avLst/>
            <a:gdLst>
              <a:gd name="connsiteX0" fmla="*/ 4667710 w 12193200"/>
              <a:gd name="connsiteY0" fmla="*/ 0 h 5895975"/>
              <a:gd name="connsiteX1" fmla="*/ 12193200 w 12193200"/>
              <a:gd name="connsiteY1" fmla="*/ 0 h 5895975"/>
              <a:gd name="connsiteX2" fmla="*/ 12193200 w 12193200"/>
              <a:gd name="connsiteY2" fmla="*/ 5895975 h 5895975"/>
              <a:gd name="connsiteX3" fmla="*/ 9725982 w 12193200"/>
              <a:gd name="connsiteY3" fmla="*/ 5895975 h 5895975"/>
              <a:gd name="connsiteX4" fmla="*/ 7716010 w 12193200"/>
              <a:gd name="connsiteY4" fmla="*/ 5895975 h 5895975"/>
              <a:gd name="connsiteX5" fmla="*/ 7696958 w 12193200"/>
              <a:gd name="connsiteY5" fmla="*/ 5895975 h 5895975"/>
              <a:gd name="connsiteX6" fmla="*/ 7687432 w 12193200"/>
              <a:gd name="connsiteY6" fmla="*/ 5895975 h 5895975"/>
              <a:gd name="connsiteX7" fmla="*/ 6811046 w 12193200"/>
              <a:gd name="connsiteY7" fmla="*/ 5321300 h 5895975"/>
              <a:gd name="connsiteX8" fmla="*/ 5925133 w 12193200"/>
              <a:gd name="connsiteY8" fmla="*/ 4768850 h 5895975"/>
              <a:gd name="connsiteX9" fmla="*/ 5763192 w 12193200"/>
              <a:gd name="connsiteY9" fmla="*/ 4768850 h 5895975"/>
              <a:gd name="connsiteX10" fmla="*/ 0 w 12193200"/>
              <a:gd name="connsiteY10" fmla="*/ 4768850 h 5895975"/>
              <a:gd name="connsiteX11" fmla="*/ 0 w 12193200"/>
              <a:gd name="connsiteY11" fmla="*/ 1044575 h 5895975"/>
              <a:gd name="connsiteX12" fmla="*/ 3111806 w 12193200"/>
              <a:gd name="connsiteY12" fmla="*/ 1044575 h 5895975"/>
              <a:gd name="connsiteX13" fmla="*/ 3270572 w 12193200"/>
              <a:gd name="connsiteY13" fmla="*/ 1044575 h 5895975"/>
              <a:gd name="connsiteX14" fmla="*/ 4159660 w 12193200"/>
              <a:gd name="connsiteY14" fmla="*/ 492125 h 5895975"/>
              <a:gd name="connsiteX15" fmla="*/ 4667710 w 12193200"/>
              <a:gd name="connsiteY15" fmla="*/ 0 h 589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3200" h="5895975">
                <a:moveTo>
                  <a:pt x="4667710" y="0"/>
                </a:moveTo>
                <a:cubicBezTo>
                  <a:pt x="4667710" y="0"/>
                  <a:pt x="4667710" y="0"/>
                  <a:pt x="12193200" y="0"/>
                </a:cubicBezTo>
                <a:cubicBezTo>
                  <a:pt x="12193200" y="0"/>
                  <a:pt x="12193200" y="0"/>
                  <a:pt x="12193200" y="5895975"/>
                </a:cubicBezTo>
                <a:cubicBezTo>
                  <a:pt x="12193200" y="5895975"/>
                  <a:pt x="12193200" y="5895975"/>
                  <a:pt x="9725982" y="5895975"/>
                </a:cubicBezTo>
                <a:cubicBezTo>
                  <a:pt x="9725982" y="5895975"/>
                  <a:pt x="9725982" y="5895975"/>
                  <a:pt x="7716010" y="5895975"/>
                </a:cubicBezTo>
                <a:cubicBezTo>
                  <a:pt x="7709659" y="5895975"/>
                  <a:pt x="7703308" y="5895975"/>
                  <a:pt x="7696958" y="5895975"/>
                </a:cubicBezTo>
                <a:cubicBezTo>
                  <a:pt x="7693782" y="5895975"/>
                  <a:pt x="7690607" y="5895975"/>
                  <a:pt x="7687432" y="5895975"/>
                </a:cubicBezTo>
                <a:cubicBezTo>
                  <a:pt x="7300044" y="5883275"/>
                  <a:pt x="6966636" y="5654675"/>
                  <a:pt x="6811046" y="5321300"/>
                </a:cubicBezTo>
                <a:cubicBezTo>
                  <a:pt x="6649105" y="4997450"/>
                  <a:pt x="6312521" y="4772025"/>
                  <a:pt x="5925133" y="4768850"/>
                </a:cubicBezTo>
                <a:cubicBezTo>
                  <a:pt x="5925133" y="4768850"/>
                  <a:pt x="5925133" y="4768850"/>
                  <a:pt x="5763192" y="4768850"/>
                </a:cubicBezTo>
                <a:cubicBezTo>
                  <a:pt x="5763192" y="4768850"/>
                  <a:pt x="5763192" y="4768850"/>
                  <a:pt x="0" y="4768850"/>
                </a:cubicBezTo>
                <a:cubicBezTo>
                  <a:pt x="0" y="4768850"/>
                  <a:pt x="0" y="4768850"/>
                  <a:pt x="0" y="1044575"/>
                </a:cubicBezTo>
                <a:cubicBezTo>
                  <a:pt x="0" y="1044575"/>
                  <a:pt x="0" y="1044575"/>
                  <a:pt x="3111806" y="1044575"/>
                </a:cubicBezTo>
                <a:cubicBezTo>
                  <a:pt x="3111806" y="1044575"/>
                  <a:pt x="3111806" y="1044575"/>
                  <a:pt x="3270572" y="1044575"/>
                </a:cubicBezTo>
                <a:cubicBezTo>
                  <a:pt x="3661136" y="1041400"/>
                  <a:pt x="3994543" y="819150"/>
                  <a:pt x="4159660" y="492125"/>
                </a:cubicBezTo>
                <a:cubicBezTo>
                  <a:pt x="4261270" y="273050"/>
                  <a:pt x="4442262" y="95250"/>
                  <a:pt x="466771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080000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A58C75-9DA3-44F9-8D46-B20B15CE4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00" y="5004000"/>
            <a:ext cx="5904000" cy="1008000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5FBEE1-0082-431E-A63E-49521C75CD0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30800" y="6228000"/>
            <a:ext cx="10728000" cy="360000"/>
          </a:xfrm>
        </p:spPr>
        <p:txBody>
          <a:bodyPr lIns="1440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57257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met afbeelding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4A7678C-636A-4B3A-B6FA-38B33D3BF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4680683" cy="1058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F2320AF4-6A8E-4A6D-98CD-3F0FCB1DDB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5895975"/>
          </a:xfrm>
          <a:custGeom>
            <a:avLst/>
            <a:gdLst>
              <a:gd name="connsiteX0" fmla="*/ 4667710 w 12193200"/>
              <a:gd name="connsiteY0" fmla="*/ 0 h 5895975"/>
              <a:gd name="connsiteX1" fmla="*/ 12193200 w 12193200"/>
              <a:gd name="connsiteY1" fmla="*/ 0 h 5895975"/>
              <a:gd name="connsiteX2" fmla="*/ 12193200 w 12193200"/>
              <a:gd name="connsiteY2" fmla="*/ 5895975 h 5895975"/>
              <a:gd name="connsiteX3" fmla="*/ 9725982 w 12193200"/>
              <a:gd name="connsiteY3" fmla="*/ 5895975 h 5895975"/>
              <a:gd name="connsiteX4" fmla="*/ 7716010 w 12193200"/>
              <a:gd name="connsiteY4" fmla="*/ 5895975 h 5895975"/>
              <a:gd name="connsiteX5" fmla="*/ 7696958 w 12193200"/>
              <a:gd name="connsiteY5" fmla="*/ 5895975 h 5895975"/>
              <a:gd name="connsiteX6" fmla="*/ 7687432 w 12193200"/>
              <a:gd name="connsiteY6" fmla="*/ 5895975 h 5895975"/>
              <a:gd name="connsiteX7" fmla="*/ 6811046 w 12193200"/>
              <a:gd name="connsiteY7" fmla="*/ 5321300 h 5895975"/>
              <a:gd name="connsiteX8" fmla="*/ 5925133 w 12193200"/>
              <a:gd name="connsiteY8" fmla="*/ 4768850 h 5895975"/>
              <a:gd name="connsiteX9" fmla="*/ 5763192 w 12193200"/>
              <a:gd name="connsiteY9" fmla="*/ 4768850 h 5895975"/>
              <a:gd name="connsiteX10" fmla="*/ 0 w 12193200"/>
              <a:gd name="connsiteY10" fmla="*/ 4768850 h 5895975"/>
              <a:gd name="connsiteX11" fmla="*/ 0 w 12193200"/>
              <a:gd name="connsiteY11" fmla="*/ 1044575 h 5895975"/>
              <a:gd name="connsiteX12" fmla="*/ 3111806 w 12193200"/>
              <a:gd name="connsiteY12" fmla="*/ 1044575 h 5895975"/>
              <a:gd name="connsiteX13" fmla="*/ 3270572 w 12193200"/>
              <a:gd name="connsiteY13" fmla="*/ 1044575 h 5895975"/>
              <a:gd name="connsiteX14" fmla="*/ 4159660 w 12193200"/>
              <a:gd name="connsiteY14" fmla="*/ 492125 h 5895975"/>
              <a:gd name="connsiteX15" fmla="*/ 4667710 w 12193200"/>
              <a:gd name="connsiteY15" fmla="*/ 0 h 589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3200" h="5895975">
                <a:moveTo>
                  <a:pt x="4667710" y="0"/>
                </a:moveTo>
                <a:cubicBezTo>
                  <a:pt x="4667710" y="0"/>
                  <a:pt x="4667710" y="0"/>
                  <a:pt x="12193200" y="0"/>
                </a:cubicBezTo>
                <a:cubicBezTo>
                  <a:pt x="12193200" y="0"/>
                  <a:pt x="12193200" y="0"/>
                  <a:pt x="12193200" y="5895975"/>
                </a:cubicBezTo>
                <a:cubicBezTo>
                  <a:pt x="12193200" y="5895975"/>
                  <a:pt x="12193200" y="5895975"/>
                  <a:pt x="9725982" y="5895975"/>
                </a:cubicBezTo>
                <a:cubicBezTo>
                  <a:pt x="9725982" y="5895975"/>
                  <a:pt x="9725982" y="5895975"/>
                  <a:pt x="7716010" y="5895975"/>
                </a:cubicBezTo>
                <a:cubicBezTo>
                  <a:pt x="7709659" y="5895975"/>
                  <a:pt x="7703308" y="5895975"/>
                  <a:pt x="7696958" y="5895975"/>
                </a:cubicBezTo>
                <a:cubicBezTo>
                  <a:pt x="7693782" y="5895975"/>
                  <a:pt x="7690607" y="5895975"/>
                  <a:pt x="7687432" y="5895975"/>
                </a:cubicBezTo>
                <a:cubicBezTo>
                  <a:pt x="7300044" y="5883275"/>
                  <a:pt x="6966636" y="5654675"/>
                  <a:pt x="6811046" y="5321300"/>
                </a:cubicBezTo>
                <a:cubicBezTo>
                  <a:pt x="6649105" y="4997450"/>
                  <a:pt x="6312521" y="4772025"/>
                  <a:pt x="5925133" y="4768850"/>
                </a:cubicBezTo>
                <a:cubicBezTo>
                  <a:pt x="5925133" y="4768850"/>
                  <a:pt x="5925133" y="4768850"/>
                  <a:pt x="5763192" y="4768850"/>
                </a:cubicBezTo>
                <a:cubicBezTo>
                  <a:pt x="5763192" y="4768850"/>
                  <a:pt x="5763192" y="4768850"/>
                  <a:pt x="0" y="4768850"/>
                </a:cubicBezTo>
                <a:cubicBezTo>
                  <a:pt x="0" y="4768850"/>
                  <a:pt x="0" y="4768850"/>
                  <a:pt x="0" y="1044575"/>
                </a:cubicBezTo>
                <a:cubicBezTo>
                  <a:pt x="0" y="1044575"/>
                  <a:pt x="0" y="1044575"/>
                  <a:pt x="3111806" y="1044575"/>
                </a:cubicBezTo>
                <a:cubicBezTo>
                  <a:pt x="3111806" y="1044575"/>
                  <a:pt x="3111806" y="1044575"/>
                  <a:pt x="3270572" y="1044575"/>
                </a:cubicBezTo>
                <a:cubicBezTo>
                  <a:pt x="3661136" y="1041400"/>
                  <a:pt x="3994543" y="819150"/>
                  <a:pt x="4159660" y="492125"/>
                </a:cubicBezTo>
                <a:cubicBezTo>
                  <a:pt x="4261270" y="273050"/>
                  <a:pt x="4442262" y="95250"/>
                  <a:pt x="466771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080000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A58C75-9DA3-44F9-8D46-B20B15CE4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00" y="5004000"/>
            <a:ext cx="5904000" cy="1008000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5FBEE1-0082-431E-A63E-49521C75CD0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30800" y="6228000"/>
            <a:ext cx="10728000" cy="360000"/>
          </a:xfrm>
        </p:spPr>
        <p:txBody>
          <a:bodyPr lIns="1440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8508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6E92-E5C8-4FF8-B2BE-A516F6A1724E}" type="datetimeFigureOut">
              <a:rPr lang="en-US" dirty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2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232-C681-46A2-B21F-2BD21E9CA134}" type="datetimeFigureOut">
              <a:rPr lang="en-US" dirty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1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E26E-66F9-4E5F-9E07-CA7CDB200281}" type="datetimeFigureOut">
              <a:rPr lang="en-US" dirty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8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A01C-F286-49E7-998E-3D5BB613F99A}" type="datetimeFigureOut">
              <a:rPr lang="en-US" dirty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7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2C0A-F771-42D9-AAB0-90C3A2B0FEAD}" type="datetimeFigureOut">
              <a:rPr lang="en-US" dirty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0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A270-409D-4410-9649-B7481576446C}" type="datetimeFigureOut">
              <a:rPr lang="en-US" dirty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5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0AA3-798A-4433-8927-6E115914B6EF}" type="datetimeFigureOut">
              <a:rPr lang="en-US" dirty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8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2871-0F85-43DC-99D7-CA8E7437E2EC}" type="datetimeFigureOut">
              <a:rPr lang="en-US" dirty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E857DF4D-D974-434D-9D64-40B7405DF5F0}" type="datetimeFigureOut">
              <a:rPr lang="en-US" dirty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dirty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29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pos="576">
          <p15:clr>
            <a:srgbClr val="F26B43"/>
          </p15:clr>
        </p15:guide>
        <p15:guide id="6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DECC1-B147-4ECC-D34A-049E08BD9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raam, gebouw, verven, tekening&#10;&#10;Automatisch gegenereerde beschrijving">
            <a:extLst>
              <a:ext uri="{FF2B5EF4-FFF2-40B4-BE49-F238E27FC236}">
                <a16:creationId xmlns:a16="http://schemas.microsoft.com/office/drawing/2014/main" id="{E0E033E4-FCC1-70D9-66D6-29C609535D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074" b="8248"/>
          <a:stretch/>
        </p:blipFill>
        <p:spPr>
          <a:xfrm>
            <a:off x="20" y="10"/>
            <a:ext cx="12193180" cy="5895965"/>
          </a:xfrm>
          <a:custGeom>
            <a:avLst/>
            <a:gdLst>
              <a:gd name="connsiteX0" fmla="*/ 4667710 w 12193200"/>
              <a:gd name="connsiteY0" fmla="*/ 0 h 5895975"/>
              <a:gd name="connsiteX1" fmla="*/ 12193200 w 12193200"/>
              <a:gd name="connsiteY1" fmla="*/ 0 h 5895975"/>
              <a:gd name="connsiteX2" fmla="*/ 12193200 w 12193200"/>
              <a:gd name="connsiteY2" fmla="*/ 5895975 h 5895975"/>
              <a:gd name="connsiteX3" fmla="*/ 9725982 w 12193200"/>
              <a:gd name="connsiteY3" fmla="*/ 5895975 h 5895975"/>
              <a:gd name="connsiteX4" fmla="*/ 7716010 w 12193200"/>
              <a:gd name="connsiteY4" fmla="*/ 5895975 h 5895975"/>
              <a:gd name="connsiteX5" fmla="*/ 7696958 w 12193200"/>
              <a:gd name="connsiteY5" fmla="*/ 5895975 h 5895975"/>
              <a:gd name="connsiteX6" fmla="*/ 7687432 w 12193200"/>
              <a:gd name="connsiteY6" fmla="*/ 5895975 h 5895975"/>
              <a:gd name="connsiteX7" fmla="*/ 6811046 w 12193200"/>
              <a:gd name="connsiteY7" fmla="*/ 5321300 h 5895975"/>
              <a:gd name="connsiteX8" fmla="*/ 5925133 w 12193200"/>
              <a:gd name="connsiteY8" fmla="*/ 4768850 h 5895975"/>
              <a:gd name="connsiteX9" fmla="*/ 5763192 w 12193200"/>
              <a:gd name="connsiteY9" fmla="*/ 4768850 h 5895975"/>
              <a:gd name="connsiteX10" fmla="*/ 0 w 12193200"/>
              <a:gd name="connsiteY10" fmla="*/ 4768850 h 5895975"/>
              <a:gd name="connsiteX11" fmla="*/ 0 w 12193200"/>
              <a:gd name="connsiteY11" fmla="*/ 1044575 h 5895975"/>
              <a:gd name="connsiteX12" fmla="*/ 3111806 w 12193200"/>
              <a:gd name="connsiteY12" fmla="*/ 1044575 h 5895975"/>
              <a:gd name="connsiteX13" fmla="*/ 3270572 w 12193200"/>
              <a:gd name="connsiteY13" fmla="*/ 1044575 h 5895975"/>
              <a:gd name="connsiteX14" fmla="*/ 4159660 w 12193200"/>
              <a:gd name="connsiteY14" fmla="*/ 492125 h 5895975"/>
              <a:gd name="connsiteX15" fmla="*/ 4667710 w 12193200"/>
              <a:gd name="connsiteY15" fmla="*/ 0 h 589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3200" h="5895975">
                <a:moveTo>
                  <a:pt x="4667710" y="0"/>
                </a:moveTo>
                <a:cubicBezTo>
                  <a:pt x="4667710" y="0"/>
                  <a:pt x="4667710" y="0"/>
                  <a:pt x="12193200" y="0"/>
                </a:cubicBezTo>
                <a:cubicBezTo>
                  <a:pt x="12193200" y="0"/>
                  <a:pt x="12193200" y="0"/>
                  <a:pt x="12193200" y="5895975"/>
                </a:cubicBezTo>
                <a:cubicBezTo>
                  <a:pt x="12193200" y="5895975"/>
                  <a:pt x="12193200" y="5895975"/>
                  <a:pt x="9725982" y="5895975"/>
                </a:cubicBezTo>
                <a:cubicBezTo>
                  <a:pt x="9725982" y="5895975"/>
                  <a:pt x="9725982" y="5895975"/>
                  <a:pt x="7716010" y="5895975"/>
                </a:cubicBezTo>
                <a:cubicBezTo>
                  <a:pt x="7709659" y="5895975"/>
                  <a:pt x="7703308" y="5895975"/>
                  <a:pt x="7696958" y="5895975"/>
                </a:cubicBezTo>
                <a:cubicBezTo>
                  <a:pt x="7693782" y="5895975"/>
                  <a:pt x="7690607" y="5895975"/>
                  <a:pt x="7687432" y="5895975"/>
                </a:cubicBezTo>
                <a:cubicBezTo>
                  <a:pt x="7300044" y="5883275"/>
                  <a:pt x="6966636" y="5654675"/>
                  <a:pt x="6811046" y="5321300"/>
                </a:cubicBezTo>
                <a:cubicBezTo>
                  <a:pt x="6649105" y="4997450"/>
                  <a:pt x="6312521" y="4772025"/>
                  <a:pt x="5925133" y="4768850"/>
                </a:cubicBezTo>
                <a:cubicBezTo>
                  <a:pt x="5925133" y="4768850"/>
                  <a:pt x="5925133" y="4768850"/>
                  <a:pt x="5763192" y="4768850"/>
                </a:cubicBezTo>
                <a:cubicBezTo>
                  <a:pt x="5763192" y="4768850"/>
                  <a:pt x="5763192" y="4768850"/>
                  <a:pt x="0" y="4768850"/>
                </a:cubicBezTo>
                <a:cubicBezTo>
                  <a:pt x="0" y="4768850"/>
                  <a:pt x="0" y="4768850"/>
                  <a:pt x="0" y="1044575"/>
                </a:cubicBezTo>
                <a:cubicBezTo>
                  <a:pt x="0" y="1044575"/>
                  <a:pt x="0" y="1044575"/>
                  <a:pt x="3111806" y="1044575"/>
                </a:cubicBezTo>
                <a:cubicBezTo>
                  <a:pt x="3111806" y="1044575"/>
                  <a:pt x="3111806" y="1044575"/>
                  <a:pt x="3270572" y="1044575"/>
                </a:cubicBezTo>
                <a:cubicBezTo>
                  <a:pt x="3661136" y="1041400"/>
                  <a:pt x="3994543" y="819150"/>
                  <a:pt x="4159660" y="492125"/>
                </a:cubicBezTo>
                <a:cubicBezTo>
                  <a:pt x="4261270" y="273050"/>
                  <a:pt x="4442262" y="95250"/>
                  <a:pt x="4667710" y="0"/>
                </a:cubicBezTo>
                <a:close/>
              </a:path>
            </a:pathLst>
          </a:custGeom>
          <a:noFill/>
        </p:spPr>
      </p:pic>
      <p:sp>
        <p:nvSpPr>
          <p:cNvPr id="3" name="Tekstvak 1">
            <a:extLst>
              <a:ext uri="{FF2B5EF4-FFF2-40B4-BE49-F238E27FC236}">
                <a16:creationId xmlns:a16="http://schemas.microsoft.com/office/drawing/2014/main" id="{898A86B4-1DC2-780A-1D0E-DA7B497C8DEA}"/>
              </a:ext>
            </a:extLst>
          </p:cNvPr>
          <p:cNvSpPr txBox="1"/>
          <p:nvPr/>
        </p:nvSpPr>
        <p:spPr>
          <a:xfrm>
            <a:off x="187766" y="4890138"/>
            <a:ext cx="5904000" cy="1008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29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R&amp;D lab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Waterschap </a:t>
            </a:r>
            <a:r>
              <a:rPr lang="nl-NL" b="1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brabantse</a:t>
            </a:r>
            <a:r>
              <a:rPr lang="nl-NL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delta</a:t>
            </a: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2EBA69AC-AC98-B18F-D47A-73BE4120B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2043" y="6201724"/>
            <a:ext cx="5552482" cy="360000"/>
          </a:xfrm>
        </p:spPr>
        <p:txBody>
          <a:bodyPr vert="horz" lIns="14400" tIns="45720" rIns="91440" bIns="45720" rtlCol="0" anchor="t">
            <a:normAutofit fontScale="70000" lnSpcReduction="20000"/>
          </a:bodyPr>
          <a:lstStyle/>
          <a:p>
            <a:r>
              <a:rPr lang="nl-NL" sz="2800" b="1" dirty="0" err="1"/>
              <a:t>A</a:t>
            </a:r>
            <a:r>
              <a:rPr lang="nl-NL" sz="2800" dirty="0" err="1"/>
              <a:t>rtificial</a:t>
            </a:r>
            <a:r>
              <a:rPr lang="nl-NL" sz="2800" dirty="0"/>
              <a:t> </a:t>
            </a:r>
            <a:r>
              <a:rPr lang="nl-NL" sz="2800" b="1" dirty="0"/>
              <a:t>I</a:t>
            </a:r>
            <a:r>
              <a:rPr lang="nl-NL" sz="2800" dirty="0"/>
              <a:t>ntelligent </a:t>
            </a:r>
            <a:r>
              <a:rPr lang="nl-NL" sz="2800" b="1" dirty="0" err="1"/>
              <a:t>R</a:t>
            </a:r>
            <a:r>
              <a:rPr lang="nl-NL" sz="2800" dirty="0" err="1"/>
              <a:t>ealTime</a:t>
            </a:r>
            <a:r>
              <a:rPr lang="nl-NL" sz="2800" dirty="0"/>
              <a:t> </a:t>
            </a:r>
            <a:r>
              <a:rPr lang="nl-NL" sz="2800" b="1" dirty="0"/>
              <a:t>C</a:t>
            </a:r>
            <a:r>
              <a:rPr lang="nl-NL" sz="2800" dirty="0"/>
              <a:t>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06257-DC73-427B-593B-50045D7F9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52DBD3-B3AD-C40F-579E-0857A9153535}"/>
              </a:ext>
            </a:extLst>
          </p:cNvPr>
          <p:cNvSpPr txBox="1"/>
          <p:nvPr/>
        </p:nvSpPr>
        <p:spPr>
          <a:xfrm>
            <a:off x="607897" y="284741"/>
            <a:ext cx="4208310" cy="695209"/>
          </a:xfrm>
          <a:prstGeom prst="rect">
            <a:avLst/>
          </a:prstGeom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ea typeface="+mn-lt"/>
                <a:cs typeface="+mn-lt"/>
              </a:rPr>
              <a:t>Bespreken</a:t>
            </a:r>
            <a:r>
              <a:rPr lang="en-US" sz="4400">
                <a:ea typeface="+mn-lt"/>
                <a:cs typeface="+mn-lt"/>
              </a:rPr>
              <a:t> OMT</a:t>
            </a:r>
            <a:endParaRPr lang="nl-NL"/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95625EF4-319D-6373-BA94-2ED0FDEA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5D76820-4790-CE40-962F-EE474D8F6972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8653F-1D42-0944-458F-012E9DB267F4}"/>
              </a:ext>
            </a:extLst>
          </p:cNvPr>
          <p:cNvSpPr txBox="1"/>
          <p:nvPr/>
        </p:nvSpPr>
        <p:spPr>
          <a:xfrm>
            <a:off x="887690" y="1221557"/>
            <a:ext cx="1028625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trike="sngStrike" dirty="0" err="1">
                <a:ea typeface="+mn-lt"/>
                <a:cs typeface="+mn-lt"/>
              </a:rPr>
              <a:t>Onzekerheid</a:t>
            </a:r>
            <a:r>
              <a:rPr lang="en-US" strike="sngStrike" dirty="0">
                <a:ea typeface="+mn-lt"/>
                <a:cs typeface="+mn-lt"/>
              </a:rPr>
              <a:t> ML-engineer</a:t>
            </a:r>
            <a:endParaRPr lang="nl-NL" strike="sngStrike" dirty="0"/>
          </a:p>
          <a:p>
            <a:pPr marL="742950" lvl="1" indent="-285750">
              <a:buFont typeface="Arial"/>
              <a:buChar char="•"/>
            </a:pPr>
            <a:r>
              <a:rPr lang="en-US" strike="sngStrike" dirty="0" err="1">
                <a:ea typeface="+mn-lt"/>
                <a:cs typeface="+mn-lt"/>
              </a:rPr>
              <a:t>Betrokkenheid</a:t>
            </a:r>
            <a:r>
              <a:rPr lang="en-US" strike="sngStrike" dirty="0">
                <a:ea typeface="+mn-lt"/>
                <a:cs typeface="+mn-lt"/>
              </a:rPr>
              <a:t> / </a:t>
            </a:r>
            <a:r>
              <a:rPr lang="en-US" strike="sngStrike" dirty="0" err="1">
                <a:ea typeface="+mn-lt"/>
                <a:cs typeface="+mn-lt"/>
              </a:rPr>
              <a:t>communicatie</a:t>
            </a:r>
            <a:r>
              <a:rPr lang="en-US" strike="sngStrike" dirty="0">
                <a:ea typeface="+mn-lt"/>
                <a:cs typeface="+mn-lt"/>
              </a:rPr>
              <a:t> </a:t>
            </a:r>
            <a:r>
              <a:rPr lang="en-US" strike="sngStrike" dirty="0" err="1">
                <a:ea typeface="+mn-lt"/>
                <a:cs typeface="+mn-lt"/>
              </a:rPr>
              <a:t>bij</a:t>
            </a:r>
            <a:r>
              <a:rPr lang="en-US" strike="sngStrike" dirty="0">
                <a:ea typeface="+mn-lt"/>
                <a:cs typeface="+mn-lt"/>
              </a:rPr>
              <a:t> </a:t>
            </a:r>
            <a:r>
              <a:rPr lang="en-US" strike="sngStrike" dirty="0" err="1">
                <a:ea typeface="+mn-lt"/>
                <a:cs typeface="+mn-lt"/>
              </a:rPr>
              <a:t>beslissingen</a:t>
            </a:r>
            <a:r>
              <a:rPr lang="en-US" strike="sngStrike" dirty="0">
                <a:ea typeface="+mn-lt"/>
                <a:cs typeface="+mn-lt"/>
              </a:rPr>
              <a:t> over of met impact op R&amp;D team.</a:t>
            </a:r>
          </a:p>
          <a:p>
            <a:pPr marL="285750" indent="-285750">
              <a:buFont typeface="Arial"/>
              <a:buChar char="•"/>
            </a:pPr>
            <a:r>
              <a:rPr lang="en-US" strike="sngStrike" dirty="0" err="1">
                <a:ea typeface="+mn-lt"/>
                <a:cs typeface="+mn-lt"/>
              </a:rPr>
              <a:t>Ophaalsessie</a:t>
            </a:r>
            <a:r>
              <a:rPr lang="en-US" strike="sngStrike" dirty="0">
                <a:ea typeface="+mn-lt"/>
                <a:cs typeface="+mn-lt"/>
              </a:rPr>
              <a:t> (</a:t>
            </a:r>
            <a:r>
              <a:rPr lang="en-US" strike="sngStrike" dirty="0" err="1">
                <a:ea typeface="+mn-lt"/>
                <a:cs typeface="+mn-lt"/>
              </a:rPr>
              <a:t>terugkoppeling</a:t>
            </a:r>
            <a:r>
              <a:rPr lang="en-US" strike="sngStrike" dirty="0">
                <a:ea typeface="+mn-lt"/>
                <a:cs typeface="+mn-lt"/>
              </a:rPr>
              <a:t>) </a:t>
            </a:r>
            <a:r>
              <a:rPr lang="en-US" strike="sngStrike" dirty="0" err="1">
                <a:ea typeface="+mn-lt"/>
                <a:cs typeface="+mn-lt"/>
              </a:rPr>
              <a:t>groep</a:t>
            </a:r>
            <a:r>
              <a:rPr lang="en-US" strike="sngStrike" dirty="0">
                <a:ea typeface="+mn-lt"/>
                <a:cs typeface="+mn-lt"/>
              </a:rPr>
              <a:t> -&gt; sentiment met </a:t>
            </a:r>
            <a:r>
              <a:rPr lang="en-US" strike="sngStrike" dirty="0" err="1">
                <a:ea typeface="+mn-lt"/>
                <a:cs typeface="+mn-lt"/>
              </a:rPr>
              <a:t>technologen</a:t>
            </a:r>
            <a:r>
              <a:rPr lang="en-US" strike="sngStrike" dirty="0">
                <a:ea typeface="+mn-lt"/>
                <a:cs typeface="+mn-lt"/>
              </a:rPr>
              <a:t> / </a:t>
            </a:r>
            <a:r>
              <a:rPr lang="en-US" strike="sngStrike" dirty="0" err="1">
                <a:ea typeface="+mn-lt"/>
                <a:cs typeface="+mn-lt"/>
              </a:rPr>
              <a:t>onderhouden</a:t>
            </a:r>
            <a:r>
              <a:rPr lang="en-US" strike="sngStrike" dirty="0">
                <a:ea typeface="+mn-lt"/>
                <a:cs typeface="+mn-lt"/>
              </a:rPr>
              <a:t> / </a:t>
            </a:r>
            <a:r>
              <a:rPr lang="en-US" strike="sngStrike" dirty="0" err="1">
                <a:ea typeface="+mn-lt"/>
                <a:cs typeface="+mn-lt"/>
              </a:rPr>
              <a:t>bedienen</a:t>
            </a:r>
            <a:endParaRPr lang="en-US" strike="sngStrike" dirty="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trike="sngStrike" dirty="0" err="1">
                <a:ea typeface="+mn-lt"/>
                <a:cs typeface="+mn-lt"/>
              </a:rPr>
              <a:t>Zie</a:t>
            </a:r>
            <a:r>
              <a:rPr lang="en-US" strike="sngStrike" dirty="0">
                <a:ea typeface="+mn-lt"/>
                <a:cs typeface="+mn-lt"/>
              </a:rPr>
              <a:t> mail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ICT stack </a:t>
            </a:r>
            <a:r>
              <a:rPr lang="en-US" dirty="0" err="1">
                <a:ea typeface="+mn-lt"/>
                <a:cs typeface="+mn-lt"/>
              </a:rPr>
              <a:t>zandbak</a:t>
            </a:r>
            <a:r>
              <a:rPr lang="en-US" dirty="0">
                <a:ea typeface="+mn-lt"/>
                <a:cs typeface="+mn-lt"/>
              </a:rPr>
              <a:t> R&amp;D </a:t>
            </a:r>
            <a:r>
              <a:rPr lang="en-US" dirty="0" err="1">
                <a:ea typeface="+mn-lt"/>
                <a:cs typeface="+mn-lt"/>
              </a:rPr>
              <a:t>architectuur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faciliteren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andere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delen</a:t>
            </a:r>
            <a:r>
              <a:rPr lang="en-US" dirty="0">
                <a:ea typeface="+mn-lt"/>
                <a:cs typeface="+mn-lt"/>
              </a:rPr>
              <a:t> van de </a:t>
            </a:r>
            <a:r>
              <a:rPr lang="en-US" dirty="0" err="1">
                <a:ea typeface="+mn-lt"/>
                <a:cs typeface="+mn-lt"/>
              </a:rPr>
              <a:t>organisatie</a:t>
            </a:r>
            <a:r>
              <a:rPr lang="en-US" dirty="0">
                <a:ea typeface="+mn-lt"/>
                <a:cs typeface="+mn-lt"/>
              </a:rPr>
              <a:t>.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-&gt; </a:t>
            </a:r>
            <a:r>
              <a:rPr lang="en-US" dirty="0" err="1">
                <a:ea typeface="+mn-lt"/>
                <a:cs typeface="+mn-lt"/>
              </a:rPr>
              <a:t>Gesprekken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lopen</a:t>
            </a:r>
            <a:r>
              <a:rPr lang="en-US" dirty="0">
                <a:ea typeface="+mn-lt"/>
                <a:cs typeface="+mn-lt"/>
              </a:rPr>
              <a:t> maar </a:t>
            </a:r>
            <a:r>
              <a:rPr lang="en-US" dirty="0" err="1">
                <a:ea typeface="+mn-lt"/>
                <a:cs typeface="+mn-lt"/>
              </a:rPr>
              <a:t>gaan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traag</a:t>
            </a:r>
            <a:r>
              <a:rPr lang="en-US" dirty="0">
                <a:ea typeface="+mn-lt"/>
                <a:cs typeface="+mn-lt"/>
              </a:rPr>
              <a:t>. Jack Eversdijk </a:t>
            </a:r>
            <a:r>
              <a:rPr lang="en-US" dirty="0" err="1">
                <a:ea typeface="+mn-lt"/>
                <a:cs typeface="+mn-lt"/>
              </a:rPr>
              <a:t>praat</a:t>
            </a:r>
            <a:r>
              <a:rPr lang="en-US" dirty="0">
                <a:ea typeface="+mn-lt"/>
                <a:cs typeface="+mn-lt"/>
              </a:rPr>
              <a:t> met Maurice van </a:t>
            </a:r>
            <a:r>
              <a:rPr lang="en-US" dirty="0" err="1">
                <a:ea typeface="+mn-lt"/>
                <a:cs typeface="+mn-lt"/>
              </a:rPr>
              <a:t>ginneken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hierover</a:t>
            </a:r>
            <a:r>
              <a:rPr lang="en-US" dirty="0">
                <a:ea typeface="+mn-lt"/>
                <a:cs typeface="+mn-lt"/>
              </a:rPr>
              <a:t>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Traineeship -&gt; wat </a:t>
            </a:r>
            <a:r>
              <a:rPr lang="en-US" dirty="0" err="1">
                <a:ea typeface="+mn-lt"/>
                <a:cs typeface="+mn-lt"/>
              </a:rPr>
              <a:t>zijn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mogelijkheden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ivm</a:t>
            </a:r>
            <a:r>
              <a:rPr lang="en-US" dirty="0">
                <a:ea typeface="+mn-lt"/>
                <a:cs typeface="+mn-lt"/>
              </a:rPr>
              <a:t> claims op de trainee’s &gt; </a:t>
            </a:r>
            <a:r>
              <a:rPr lang="en-US" dirty="0" err="1">
                <a:ea typeface="+mn-lt"/>
                <a:cs typeface="+mn-lt"/>
              </a:rPr>
              <a:t>nog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terugkoppeling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gehad</a:t>
            </a:r>
            <a:endParaRPr lang="en-US" dirty="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Afspraak</a:t>
            </a:r>
            <a:r>
              <a:rPr lang="en-US" dirty="0">
                <a:ea typeface="+mn-lt"/>
                <a:cs typeface="+mn-lt"/>
              </a:rPr>
              <a:t> was </a:t>
            </a:r>
            <a:r>
              <a:rPr lang="en-US" dirty="0" err="1">
                <a:ea typeface="+mn-lt"/>
                <a:cs typeface="+mn-lt"/>
              </a:rPr>
              <a:t>oorspronkelijk</a:t>
            </a:r>
            <a:r>
              <a:rPr lang="en-US" dirty="0">
                <a:ea typeface="+mn-lt"/>
                <a:cs typeface="+mn-lt"/>
              </a:rPr>
              <a:t> 1 </a:t>
            </a:r>
            <a:r>
              <a:rPr lang="en-US" dirty="0" err="1">
                <a:ea typeface="+mn-lt"/>
                <a:cs typeface="+mn-lt"/>
              </a:rPr>
              <a:t>uur</a:t>
            </a:r>
            <a:r>
              <a:rPr lang="en-US" dirty="0">
                <a:ea typeface="+mn-lt"/>
                <a:cs typeface="+mn-lt"/>
              </a:rPr>
              <a:t> per </a:t>
            </a:r>
            <a:r>
              <a:rPr lang="en-US" dirty="0" err="1">
                <a:ea typeface="+mn-lt"/>
                <a:cs typeface="+mn-lt"/>
              </a:rPr>
              <a:t>kwartaal</a:t>
            </a:r>
            <a:r>
              <a:rPr lang="en-US" dirty="0">
                <a:ea typeface="+mn-lt"/>
                <a:cs typeface="+mn-lt"/>
              </a:rPr>
              <a:t> over </a:t>
            </a:r>
            <a:r>
              <a:rPr lang="en-US" dirty="0" err="1">
                <a:ea typeface="+mn-lt"/>
                <a:cs typeface="+mn-lt"/>
              </a:rPr>
              <a:t>innovatie</a:t>
            </a:r>
            <a:r>
              <a:rPr lang="en-US" dirty="0">
                <a:ea typeface="+mn-lt"/>
                <a:cs typeface="+mn-lt"/>
              </a:rPr>
              <a:t> het </a:t>
            </a:r>
            <a:r>
              <a:rPr lang="en-US" dirty="0" err="1">
                <a:ea typeface="+mn-lt"/>
                <a:cs typeface="+mn-lt"/>
              </a:rPr>
              <a:t>gesprek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voeren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Wat </a:t>
            </a:r>
            <a:r>
              <a:rPr lang="en-US" dirty="0" err="1">
                <a:ea typeface="+mn-lt"/>
                <a:cs typeface="+mn-lt"/>
              </a:rPr>
              <a:t>zijn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jullie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vragen</a:t>
            </a:r>
            <a:r>
              <a:rPr lang="en-US" dirty="0">
                <a:ea typeface="+mn-lt"/>
                <a:cs typeface="+mn-lt"/>
              </a:rPr>
              <a:t> ten </a:t>
            </a:r>
            <a:r>
              <a:rPr lang="en-US" dirty="0" err="1">
                <a:ea typeface="+mn-lt"/>
                <a:cs typeface="+mn-lt"/>
              </a:rPr>
              <a:t>aanzien</a:t>
            </a:r>
            <a:r>
              <a:rPr lang="en-US" dirty="0">
                <a:ea typeface="+mn-lt"/>
                <a:cs typeface="+mn-lt"/>
              </a:rPr>
              <a:t> van </a:t>
            </a:r>
            <a:r>
              <a:rPr lang="en-US" dirty="0" err="1">
                <a:ea typeface="+mn-lt"/>
                <a:cs typeface="+mn-lt"/>
              </a:rPr>
              <a:t>innovatie</a:t>
            </a:r>
            <a:r>
              <a:rPr lang="en-US" dirty="0">
                <a:ea typeface="+mn-lt"/>
                <a:cs typeface="+mn-lt"/>
              </a:rPr>
              <a:t> / status / </a:t>
            </a:r>
            <a:r>
              <a:rPr lang="en-US" dirty="0" err="1">
                <a:ea typeface="+mn-lt"/>
                <a:cs typeface="+mn-lt"/>
              </a:rPr>
              <a:t>wensen</a:t>
            </a:r>
            <a:r>
              <a:rPr lang="en-US" dirty="0">
                <a:ea typeface="+mn-lt"/>
                <a:cs typeface="+mn-lt"/>
              </a:rPr>
              <a:t> / </a:t>
            </a:r>
            <a:r>
              <a:rPr lang="en-US" dirty="0" err="1">
                <a:ea typeface="+mn-lt"/>
                <a:cs typeface="+mn-lt"/>
              </a:rPr>
              <a:t>verwachtingen</a:t>
            </a:r>
            <a:r>
              <a:rPr lang="en-US" dirty="0">
                <a:ea typeface="+mn-lt"/>
                <a:cs typeface="+mn-lt"/>
              </a:rPr>
              <a:t> 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Gesprek</a:t>
            </a:r>
            <a:r>
              <a:rPr lang="en-US" dirty="0">
                <a:ea typeface="+mn-lt"/>
                <a:cs typeface="+mn-lt"/>
              </a:rPr>
              <a:t> PA/PI </a:t>
            </a:r>
            <a:r>
              <a:rPr lang="en-US" dirty="0" err="1">
                <a:ea typeface="+mn-lt"/>
                <a:cs typeface="+mn-lt"/>
              </a:rPr>
              <a:t>blokkering</a:t>
            </a:r>
            <a:r>
              <a:rPr lang="en-US" dirty="0">
                <a:ea typeface="+mn-lt"/>
                <a:cs typeface="+mn-lt"/>
              </a:rPr>
              <a:t> / </a:t>
            </a:r>
            <a:r>
              <a:rPr lang="en-US" dirty="0" err="1">
                <a:ea typeface="+mn-lt"/>
                <a:cs typeface="+mn-lt"/>
              </a:rPr>
              <a:t>inlichten</a:t>
            </a:r>
            <a:r>
              <a:rPr lang="en-US" dirty="0">
                <a:ea typeface="+mn-lt"/>
                <a:cs typeface="+mn-lt"/>
              </a:rPr>
              <a:t> van </a:t>
            </a:r>
            <a:r>
              <a:rPr lang="en-US" dirty="0" err="1">
                <a:ea typeface="+mn-lt"/>
                <a:cs typeface="+mn-lt"/>
              </a:rPr>
              <a:t>projecten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naar</a:t>
            </a:r>
            <a:r>
              <a:rPr lang="en-US" dirty="0">
                <a:ea typeface="+mn-lt"/>
                <a:cs typeface="+mn-lt"/>
              </a:rPr>
              <a:t> stakeholders </a:t>
            </a:r>
            <a:r>
              <a:rPr lang="en-US" dirty="0" err="1">
                <a:ea typeface="+mn-lt"/>
                <a:cs typeface="+mn-lt"/>
              </a:rPr>
              <a:t>vanuit</a:t>
            </a:r>
            <a:r>
              <a:rPr lang="en-US" dirty="0">
                <a:ea typeface="+mn-lt"/>
                <a:cs typeface="+mn-lt"/>
              </a:rPr>
              <a:t> management? 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165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4">
            <a:extLst>
              <a:ext uri="{FF2B5EF4-FFF2-40B4-BE49-F238E27FC236}">
                <a16:creationId xmlns:a16="http://schemas.microsoft.com/office/drawing/2014/main" id="{91D91643-0087-DB95-F66E-F2957432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5E27D75-14FC-495C-9CFF-67196943D0E2}" type="datetime1">
              <a:rPr lang="nl-NL"/>
              <a:pPr>
                <a:spcAft>
                  <a:spcPts val="600"/>
                </a:spcAft>
              </a:pPr>
              <a:t>4-3-2026</a:t>
            </a:fld>
            <a:endParaRPr lang="en-US"/>
          </a:p>
        </p:txBody>
      </p:sp>
      <p:sp>
        <p:nvSpPr>
          <p:cNvPr id="48" name="Footer Placeholder 5">
            <a:extLst>
              <a:ext uri="{FF2B5EF4-FFF2-40B4-BE49-F238E27FC236}">
                <a16:creationId xmlns:a16="http://schemas.microsoft.com/office/drawing/2014/main" id="{CC0D4F52-0793-27B8-8795-C9E4E026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A8C50675-E111-C58A-733A-F9A6866B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dirty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39" name="Slide Number Placeholder 6" hidden="1">
            <a:extLst>
              <a:ext uri="{FF2B5EF4-FFF2-40B4-BE49-F238E27FC236}">
                <a16:creationId xmlns:a16="http://schemas.microsoft.com/office/drawing/2014/main" id="{0E4736E8-8778-104C-6AD2-33E10803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A11F3AB3-84CA-4BAC-A1FA-290B0918482E}" type="slidenum">
              <a:rPr lang="nl-NL" smtClean="0"/>
              <a:pPr>
                <a:spcAft>
                  <a:spcPts val="600"/>
                </a:spcAft>
              </a:pPr>
              <a:t>11</a:t>
            </a:fld>
            <a:endParaRPr lang="nl-NL"/>
          </a:p>
        </p:txBody>
      </p:sp>
      <p:pic>
        <p:nvPicPr>
          <p:cNvPr id="4" name="Picture 3" descr="A computer box with wires and cables&#10;&#10;AI-generated content may be incorrect.">
            <a:extLst>
              <a:ext uri="{FF2B5EF4-FFF2-40B4-BE49-F238E27FC236}">
                <a16:creationId xmlns:a16="http://schemas.microsoft.com/office/drawing/2014/main" id="{F202375C-AE20-D577-69AB-472840024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228" y="1201269"/>
            <a:ext cx="8001001" cy="53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1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6AC4DF-BDCE-F1D9-F838-E49DC20AC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375A1E-9AEB-905C-3732-1E352C6DB6C5}"/>
              </a:ext>
            </a:extLst>
          </p:cNvPr>
          <p:cNvSpPr txBox="1"/>
          <p:nvPr/>
        </p:nvSpPr>
        <p:spPr>
          <a:xfrm>
            <a:off x="407969" y="249639"/>
            <a:ext cx="5943135" cy="695209"/>
          </a:xfrm>
          <a:prstGeom prst="rect">
            <a:avLst/>
          </a:prstGeom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ea typeface="+mn-lt"/>
                <a:cs typeface="+mn-lt"/>
              </a:rPr>
              <a:t>Overzicht</a:t>
            </a:r>
            <a:r>
              <a:rPr lang="en-US" sz="4400" dirty="0">
                <a:ea typeface="+mn-lt"/>
                <a:cs typeface="+mn-lt"/>
              </a:rPr>
              <a:t> plan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3B5C49-8519-93F2-9924-680EEC2431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09" r="444"/>
          <a:stretch/>
        </p:blipFill>
        <p:spPr>
          <a:xfrm>
            <a:off x="9935642" y="10"/>
            <a:ext cx="2256358" cy="258931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2B9B8F24-BE69-7BE2-7CA6-92C9A00E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5D76820-4790-CE40-962F-EE474D8F6972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B7C1C5-AB77-0794-E189-3B2B626CEA91}"/>
              </a:ext>
            </a:extLst>
          </p:cNvPr>
          <p:cNvSpPr txBox="1"/>
          <p:nvPr/>
        </p:nvSpPr>
        <p:spPr>
          <a:xfrm>
            <a:off x="1016000" y="1307757"/>
            <a:ext cx="905475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/>
              <a:t>Periode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komend</a:t>
            </a:r>
            <a:r>
              <a:rPr lang="en-US" dirty="0"/>
              <a:t> </a:t>
            </a:r>
            <a:r>
              <a:rPr lang="en-US" dirty="0" err="1"/>
              <a:t>kalenderjaar</a:t>
            </a:r>
            <a:br>
              <a:rPr lang="en-US"/>
            </a:br>
            <a:r>
              <a:rPr lang="en-US" b="1" dirty="0" err="1"/>
              <a:t>Uitgangspunt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uitbreiding</a:t>
            </a:r>
            <a:r>
              <a:rPr lang="en-US" dirty="0"/>
              <a:t> </a:t>
            </a:r>
            <a:r>
              <a:rPr lang="en-US" dirty="0" err="1"/>
              <a:t>formatie</a:t>
            </a:r>
            <a:r>
              <a:rPr lang="en-US" dirty="0"/>
              <a:t> (ML-engineer </a:t>
            </a:r>
            <a:r>
              <a:rPr lang="en-US" dirty="0" err="1"/>
              <a:t>geannuleerd</a:t>
            </a:r>
            <a:r>
              <a:rPr lang="en-US" dirty="0"/>
              <a:t>)</a:t>
            </a:r>
          </a:p>
          <a:p>
            <a:br>
              <a:rPr lang="en-US"/>
            </a:br>
            <a:r>
              <a:rPr lang="en-US" b="1" dirty="0"/>
              <a:t>Rol R&amp;D:</a:t>
            </a:r>
            <a:r>
              <a:rPr lang="en-US" dirty="0"/>
              <a:t> </a:t>
            </a:r>
            <a:r>
              <a:rPr lang="en-US" dirty="0" err="1"/>
              <a:t>realiseren</a:t>
            </a:r>
            <a:r>
              <a:rPr lang="en-US" dirty="0"/>
              <a:t>, </a:t>
            </a:r>
            <a:r>
              <a:rPr lang="en-US" dirty="0" err="1"/>
              <a:t>toetsen</a:t>
            </a:r>
            <a:r>
              <a:rPr lang="en-US" dirty="0"/>
              <a:t>, </a:t>
            </a:r>
            <a:r>
              <a:rPr lang="en-US" dirty="0" err="1"/>
              <a:t>begeleiden</a:t>
            </a:r>
            <a:r>
              <a:rPr lang="en-US" dirty="0"/>
              <a:t>, </a:t>
            </a:r>
            <a:r>
              <a:rPr lang="en-US" dirty="0" err="1"/>
              <a:t>structureren</a:t>
            </a:r>
            <a:endParaRPr lang="en-US"/>
          </a:p>
          <a:p>
            <a:r>
              <a:rPr lang="en-US" dirty="0"/>
              <a:t>Door </a:t>
            </a:r>
            <a:r>
              <a:rPr lang="en-US" dirty="0" err="1"/>
              <a:t>wijzinging</a:t>
            </a:r>
            <a:r>
              <a:rPr lang="en-US" dirty="0"/>
              <a:t> in </a:t>
            </a:r>
            <a:r>
              <a:rPr lang="en-US" dirty="0" err="1"/>
              <a:t>geplande</a:t>
            </a:r>
            <a:r>
              <a:rPr lang="en-US" dirty="0"/>
              <a:t> </a:t>
            </a:r>
            <a:r>
              <a:rPr lang="en-US" dirty="0" err="1"/>
              <a:t>capaciteit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ontwikkelen</a:t>
            </a:r>
            <a:r>
              <a:rPr lang="en-US" dirty="0"/>
              <a:t>.</a:t>
            </a:r>
          </a:p>
          <a:p>
            <a:endParaRPr lang="en-US"/>
          </a:p>
          <a:p>
            <a:r>
              <a:rPr lang="en-US" b="1" dirty="0"/>
              <a:t>1. </a:t>
            </a:r>
            <a:r>
              <a:rPr lang="en-US" b="1" dirty="0" err="1"/>
              <a:t>Kaders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uitgangspunten</a:t>
            </a:r>
            <a:endParaRPr lang="en-US" b="1" dirty="0"/>
          </a:p>
          <a:p>
            <a:pPr marL="228600" indent="-228600">
              <a:buFont typeface=""/>
              <a:buChar char="•"/>
            </a:pPr>
            <a:r>
              <a:rPr lang="en-US" dirty="0"/>
              <a:t>Geen (door)-</a:t>
            </a:r>
            <a:r>
              <a:rPr lang="en-US" dirty="0" err="1"/>
              <a:t>ontwikkeling</a:t>
            </a:r>
            <a:r>
              <a:rPr lang="en-US" dirty="0"/>
              <a:t> van </a:t>
            </a:r>
            <a:r>
              <a:rPr lang="en-US" dirty="0" err="1"/>
              <a:t>nieuwe</a:t>
            </a:r>
            <a:r>
              <a:rPr lang="en-US" dirty="0"/>
              <a:t> ML- of </a:t>
            </a:r>
            <a:r>
              <a:rPr lang="en-US" dirty="0" err="1"/>
              <a:t>geavanceerde</a:t>
            </a:r>
            <a:r>
              <a:rPr lang="en-US" dirty="0"/>
              <a:t> </a:t>
            </a:r>
            <a:r>
              <a:rPr lang="en-US" dirty="0" err="1"/>
              <a:t>optimalisatie</a:t>
            </a:r>
            <a:r>
              <a:rPr lang="en-US" dirty="0"/>
              <a:t>-software </a:t>
            </a:r>
            <a:r>
              <a:rPr lang="en-US" dirty="0" err="1"/>
              <a:t>tenzij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functionaliteiten</a:t>
            </a:r>
            <a:r>
              <a:rPr lang="en-US" dirty="0"/>
              <a:t> </a:t>
            </a:r>
            <a:r>
              <a:rPr lang="en-US" dirty="0" err="1"/>
              <a:t>werkend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.</a:t>
            </a:r>
          </a:p>
          <a:p>
            <a:pPr marL="228600" indent="-228600">
              <a:buFont typeface=""/>
              <a:buChar char="•"/>
            </a:pPr>
            <a:r>
              <a:rPr lang="en-US" dirty="0"/>
              <a:t>Focus op:</a:t>
            </a:r>
          </a:p>
          <a:p>
            <a:pPr marL="685800" lvl="2" indent="-228600">
              <a:buFont typeface="Wingdings"/>
              <a:buChar char="§"/>
            </a:pPr>
            <a:r>
              <a:rPr lang="en-US" dirty="0" err="1"/>
              <a:t>Werkend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van pilots </a:t>
            </a:r>
            <a:r>
              <a:rPr lang="en-US" dirty="0" err="1"/>
              <a:t>en</a:t>
            </a:r>
            <a:r>
              <a:rPr lang="en-US" dirty="0"/>
              <a:t> prototypes</a:t>
            </a:r>
          </a:p>
          <a:p>
            <a:pPr marL="685800" lvl="2" indent="-228600">
              <a:buFont typeface="Wingdings"/>
              <a:buChar char="§"/>
            </a:pPr>
            <a:r>
              <a:rPr lang="en-US" dirty="0" err="1"/>
              <a:t>Architectuur</a:t>
            </a:r>
            <a:r>
              <a:rPr lang="en-US" dirty="0"/>
              <a:t> </a:t>
            </a:r>
            <a:r>
              <a:rPr lang="en-US" dirty="0" err="1"/>
              <a:t>aantonen</a:t>
            </a:r>
            <a:r>
              <a:rPr lang="en-US" dirty="0"/>
              <a:t> (</a:t>
            </a:r>
            <a:r>
              <a:rPr lang="en-US" dirty="0" err="1"/>
              <a:t>technisch</a:t>
            </a:r>
            <a:r>
              <a:rPr lang="en-US" dirty="0"/>
              <a:t> &amp; </a:t>
            </a:r>
            <a:r>
              <a:rPr lang="en-US" dirty="0" err="1"/>
              <a:t>veilig</a:t>
            </a:r>
            <a:r>
              <a:rPr lang="en-US" dirty="0"/>
              <a:t>)</a:t>
            </a:r>
          </a:p>
          <a:p>
            <a:pPr marL="685800" lvl="2" indent="-228600">
              <a:buFont typeface="Wingdings"/>
              <a:buChar char="§"/>
            </a:pPr>
            <a:r>
              <a:rPr lang="en-US" dirty="0" err="1"/>
              <a:t>Begeleiden</a:t>
            </a:r>
            <a:r>
              <a:rPr lang="en-US" dirty="0"/>
              <a:t> van </a:t>
            </a:r>
            <a:r>
              <a:rPr lang="en-US" dirty="0" err="1"/>
              <a:t>projecten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aanbestedingen</a:t>
            </a:r>
            <a:endParaRPr lang="en-US"/>
          </a:p>
          <a:p>
            <a:pPr marL="685800" lvl="2" indent="-228600">
              <a:buFont typeface="Wingdings"/>
              <a:buChar char="§"/>
            </a:pPr>
            <a:r>
              <a:rPr lang="en-US" dirty="0" err="1"/>
              <a:t>Productiewaardig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van </a:t>
            </a:r>
            <a:r>
              <a:rPr lang="en-US" dirty="0" err="1"/>
              <a:t>bestaande</a:t>
            </a:r>
            <a:r>
              <a:rPr lang="en-US" dirty="0"/>
              <a:t> </a:t>
            </a:r>
            <a:r>
              <a:rPr lang="en-US" dirty="0" err="1"/>
              <a:t>oplossingen</a:t>
            </a:r>
            <a:endParaRPr lang="en-US" dirty="0"/>
          </a:p>
          <a:p>
            <a:pPr marL="685800" lvl="1" indent="-228600">
              <a:buFont typeface=""/>
              <a:buChar char="•"/>
            </a:pPr>
            <a:r>
              <a:rPr lang="en-US" dirty="0"/>
              <a:t>R&amp;D </a:t>
            </a:r>
            <a:r>
              <a:rPr lang="en-US" dirty="0" err="1"/>
              <a:t>opereert</a:t>
            </a:r>
            <a:r>
              <a:rPr lang="en-US" dirty="0"/>
              <a:t> </a:t>
            </a:r>
            <a:r>
              <a:rPr lang="en-US" dirty="0" err="1"/>
              <a:t>aanvullend</a:t>
            </a:r>
            <a:r>
              <a:rPr lang="en-US" dirty="0"/>
              <a:t> op </a:t>
            </a:r>
            <a:r>
              <a:rPr lang="en-US" b="1" dirty="0"/>
              <a:t>Bouwen</a:t>
            </a:r>
            <a:r>
              <a:rPr lang="en-US" dirty="0"/>
              <a:t>, </a:t>
            </a:r>
            <a:r>
              <a:rPr lang="en-US" b="1" dirty="0" err="1"/>
              <a:t>Datalab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/>
              <a:t>ICT</a:t>
            </a:r>
            <a:r>
              <a:rPr lang="en-US" dirty="0"/>
              <a:t>,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vervangend</a:t>
            </a:r>
            <a:r>
              <a:rPr lang="en-US" dirty="0"/>
              <a:t>.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4341B8-D166-6283-74BF-9C1A2D2CC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338231-E2D6-C024-762E-DEA747E4AB2C}"/>
              </a:ext>
            </a:extLst>
          </p:cNvPr>
          <p:cNvSpPr txBox="1"/>
          <p:nvPr/>
        </p:nvSpPr>
        <p:spPr>
          <a:xfrm>
            <a:off x="-23670" y="133715"/>
            <a:ext cx="6100249" cy="695209"/>
          </a:xfrm>
          <a:prstGeom prst="rect">
            <a:avLst/>
          </a:prstGeom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ea typeface="+mn-lt"/>
                <a:cs typeface="+mn-lt"/>
              </a:rPr>
              <a:t>Project – Pilot </a:t>
            </a:r>
            <a:r>
              <a:rPr lang="en-US" sz="4400" err="1">
                <a:ea typeface="+mn-lt"/>
                <a:cs typeface="+mn-lt"/>
              </a:rPr>
              <a:t>Klundert</a:t>
            </a:r>
            <a:r>
              <a:rPr lang="en-US" sz="4400">
                <a:ea typeface="+mn-lt"/>
                <a:cs typeface="+mn-lt"/>
              </a:rPr>
              <a:t> ( B.R.I.D.G.E )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52E25D4E-2F99-5EE6-0D20-A2C4D00F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5D76820-4790-CE40-962F-EE474D8F6972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A952B-0A6F-5917-D9F4-A9F0D41D799A}"/>
              </a:ext>
            </a:extLst>
          </p:cNvPr>
          <p:cNvSpPr txBox="1"/>
          <p:nvPr/>
        </p:nvSpPr>
        <p:spPr>
          <a:xfrm>
            <a:off x="887690" y="1221557"/>
            <a:ext cx="5192597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Doel</a:t>
            </a:r>
            <a:br>
              <a:rPr lang="en-US" sz="1200"/>
            </a:br>
            <a:r>
              <a:rPr lang="en-US" sz="1200"/>
              <a:t>Het </a:t>
            </a:r>
            <a:r>
              <a:rPr lang="en-US" sz="1200" err="1"/>
              <a:t>aantonen</a:t>
            </a:r>
            <a:r>
              <a:rPr lang="en-US" sz="1200"/>
              <a:t> </a:t>
            </a:r>
            <a:r>
              <a:rPr lang="en-US" sz="1200" err="1"/>
              <a:t>dat</a:t>
            </a:r>
            <a:r>
              <a:rPr lang="en-US" sz="1200"/>
              <a:t> </a:t>
            </a:r>
            <a:r>
              <a:rPr lang="en-US" sz="1200" err="1"/>
              <a:t>een</a:t>
            </a:r>
            <a:r>
              <a:rPr lang="en-US" sz="1200"/>
              <a:t> </a:t>
            </a:r>
            <a:r>
              <a:rPr lang="en-US" sz="1200" err="1"/>
              <a:t>nieuwe</a:t>
            </a:r>
            <a:r>
              <a:rPr lang="en-US" sz="1200"/>
              <a:t> EDGE-</a:t>
            </a:r>
            <a:r>
              <a:rPr lang="en-US" sz="1200" err="1"/>
              <a:t>laag</a:t>
            </a:r>
            <a:r>
              <a:rPr lang="en-US" sz="1200"/>
              <a:t> </a:t>
            </a:r>
            <a:r>
              <a:rPr lang="en-US" sz="1200" err="1"/>
              <a:t>en</a:t>
            </a:r>
            <a:r>
              <a:rPr lang="en-US" sz="1200"/>
              <a:t> </a:t>
            </a:r>
            <a:r>
              <a:rPr lang="en-US" sz="1200" err="1"/>
              <a:t>bijbehorende</a:t>
            </a:r>
            <a:r>
              <a:rPr lang="en-US" sz="1200"/>
              <a:t> </a:t>
            </a:r>
            <a:r>
              <a:rPr lang="en-US" sz="1200" err="1"/>
              <a:t>architectuur</a:t>
            </a:r>
            <a:r>
              <a:rPr lang="en-US" sz="1200"/>
              <a:t>:</a:t>
            </a:r>
          </a:p>
          <a:p>
            <a:pPr marL="228600" indent="-228600">
              <a:buFont typeface=""/>
              <a:buAutoNum type="arabicPeriod"/>
            </a:pPr>
            <a:r>
              <a:rPr lang="en-US" sz="1200" err="1"/>
              <a:t>Veilig</a:t>
            </a:r>
            <a:r>
              <a:rPr lang="en-US" sz="1200"/>
              <a:t> </a:t>
            </a:r>
            <a:r>
              <a:rPr lang="en-US" sz="1200" err="1"/>
              <a:t>en</a:t>
            </a:r>
            <a:r>
              <a:rPr lang="en-US" sz="1200"/>
              <a:t> </a:t>
            </a:r>
            <a:r>
              <a:rPr lang="en-US" sz="1200" err="1"/>
              <a:t>betrouwbaar</a:t>
            </a:r>
            <a:r>
              <a:rPr lang="en-US" sz="1200"/>
              <a:t> assets </a:t>
            </a:r>
            <a:r>
              <a:rPr lang="en-US" sz="1200" err="1"/>
              <a:t>kan</a:t>
            </a:r>
            <a:r>
              <a:rPr lang="en-US" sz="1200"/>
              <a:t> </a:t>
            </a:r>
            <a:r>
              <a:rPr lang="en-US" sz="1200" b="1" err="1"/>
              <a:t>uitlezen</a:t>
            </a:r>
            <a:r>
              <a:rPr lang="en-US" sz="1200" b="1"/>
              <a:t> </a:t>
            </a:r>
            <a:r>
              <a:rPr lang="en-US" sz="1200" b="1" err="1"/>
              <a:t>en</a:t>
            </a:r>
            <a:r>
              <a:rPr lang="en-US" sz="1200" b="1"/>
              <a:t> </a:t>
            </a:r>
            <a:r>
              <a:rPr lang="en-US" sz="1200" b="1" err="1"/>
              <a:t>aansturen</a:t>
            </a:r>
            <a:endParaRPr lang="en-US" sz="1200" b="1"/>
          </a:p>
          <a:p>
            <a:pPr marL="228600" indent="-228600">
              <a:buFont typeface=""/>
              <a:buAutoNum type="arabicPeriod"/>
            </a:pPr>
            <a:r>
              <a:rPr lang="en-US" sz="1200"/>
              <a:t>Correct </a:t>
            </a:r>
            <a:r>
              <a:rPr lang="en-US" sz="1200" err="1"/>
              <a:t>kan</a:t>
            </a:r>
            <a:r>
              <a:rPr lang="en-US" sz="1200"/>
              <a:t> </a:t>
            </a:r>
            <a:r>
              <a:rPr lang="en-US" sz="1200" b="1" err="1"/>
              <a:t>koppelen</a:t>
            </a:r>
            <a:r>
              <a:rPr lang="en-US" sz="1200" b="1"/>
              <a:t> met Siemens-</a:t>
            </a:r>
            <a:r>
              <a:rPr lang="en-US" sz="1200" b="1" err="1"/>
              <a:t>omgevingen</a:t>
            </a:r>
            <a:br>
              <a:rPr lang="en-US" sz="1200" b="1"/>
            </a:br>
            <a:endParaRPr lang="en-US" sz="1200" b="1"/>
          </a:p>
          <a:p>
            <a:r>
              <a:rPr lang="en-US" sz="1200" b="1"/>
              <a:t>Scope (</a:t>
            </a:r>
            <a:r>
              <a:rPr lang="en-US" sz="1200" b="1" err="1"/>
              <a:t>bewust</a:t>
            </a:r>
            <a:r>
              <a:rPr lang="en-US" sz="1200" b="1"/>
              <a:t> </a:t>
            </a:r>
            <a:r>
              <a:rPr lang="en-US" sz="1200" b="1" err="1"/>
              <a:t>beperkt</a:t>
            </a:r>
            <a:r>
              <a:rPr lang="en-US" sz="1200" b="1"/>
              <a:t>)</a:t>
            </a:r>
          </a:p>
          <a:p>
            <a:pPr marL="228600" indent="-228600">
              <a:buFont typeface=""/>
              <a:buChar char="•"/>
            </a:pPr>
            <a:r>
              <a:rPr lang="en-US" sz="1200"/>
              <a:t>Geen </a:t>
            </a:r>
            <a:r>
              <a:rPr lang="en-US" sz="1200" err="1"/>
              <a:t>prestatie</a:t>
            </a:r>
            <a:r>
              <a:rPr lang="en-US" sz="1200"/>
              <a:t>- of </a:t>
            </a:r>
            <a:r>
              <a:rPr lang="en-US" sz="1200" err="1"/>
              <a:t>optimalisatie</a:t>
            </a:r>
            <a:r>
              <a:rPr lang="en-US" sz="1200"/>
              <a:t>-KPI’s</a:t>
            </a:r>
          </a:p>
          <a:p>
            <a:pPr marL="228600" indent="-228600">
              <a:buFont typeface=""/>
              <a:buChar char="•"/>
            </a:pPr>
            <a:r>
              <a:rPr lang="en-US" sz="1200"/>
              <a:t>Geen ML of </a:t>
            </a:r>
            <a:r>
              <a:rPr lang="en-US" sz="1200" err="1"/>
              <a:t>voorspellende</a:t>
            </a:r>
            <a:r>
              <a:rPr lang="en-US" sz="1200"/>
              <a:t> </a:t>
            </a:r>
            <a:r>
              <a:rPr lang="en-US" sz="1200" err="1"/>
              <a:t>logica</a:t>
            </a:r>
            <a:endParaRPr lang="en-US" sz="1200"/>
          </a:p>
          <a:p>
            <a:pPr marL="228600" indent="-228600">
              <a:buFont typeface=""/>
              <a:buChar char="•"/>
            </a:pPr>
            <a:r>
              <a:rPr lang="en-US" sz="1200"/>
              <a:t>Focus op </a:t>
            </a:r>
            <a:r>
              <a:rPr lang="en-US" sz="1200" i="1" err="1"/>
              <a:t>functioneren</a:t>
            </a:r>
            <a:r>
              <a:rPr lang="en-US" sz="1200" i="1"/>
              <a:t>, </a:t>
            </a:r>
            <a:r>
              <a:rPr lang="en-US" sz="1200" i="1" err="1"/>
              <a:t>veiligheid</a:t>
            </a:r>
            <a:r>
              <a:rPr lang="en-US" sz="1200" i="1"/>
              <a:t> </a:t>
            </a:r>
            <a:r>
              <a:rPr lang="en-US" sz="1200" i="1" err="1"/>
              <a:t>en</a:t>
            </a:r>
            <a:r>
              <a:rPr lang="en-US" sz="1200" i="1"/>
              <a:t> </a:t>
            </a:r>
            <a:r>
              <a:rPr lang="en-US" sz="1200" i="1" err="1"/>
              <a:t>architectuur</a:t>
            </a:r>
            <a:br>
              <a:rPr lang="en-US" sz="1200" i="1"/>
            </a:br>
            <a:endParaRPr lang="en-US" sz="1200" i="1"/>
          </a:p>
          <a:p>
            <a:r>
              <a:rPr lang="en-US" sz="1200" b="1" err="1"/>
              <a:t>Activiteiten</a:t>
            </a:r>
            <a:endParaRPr lang="en-US" sz="1200" b="1"/>
          </a:p>
          <a:p>
            <a:pPr marL="228600" indent="-228600">
              <a:buFont typeface=""/>
              <a:buChar char="•"/>
            </a:pPr>
            <a:r>
              <a:rPr lang="en-US" sz="1200" err="1"/>
              <a:t>Implementatie</a:t>
            </a:r>
            <a:r>
              <a:rPr lang="en-US" sz="1200"/>
              <a:t> EDGE (Ubuntu LTS)</a:t>
            </a:r>
          </a:p>
          <a:p>
            <a:pPr marL="228600" indent="-228600">
              <a:buFont typeface=""/>
              <a:buChar char="•"/>
            </a:pPr>
            <a:r>
              <a:rPr lang="en-US" sz="1200"/>
              <a:t>Node-RED </a:t>
            </a:r>
            <a:r>
              <a:rPr lang="en-US" sz="1200" err="1"/>
              <a:t>als</a:t>
            </a:r>
            <a:r>
              <a:rPr lang="en-US" sz="1200"/>
              <a:t> </a:t>
            </a:r>
            <a:r>
              <a:rPr lang="en-US" sz="1200" err="1"/>
              <a:t>orkestratielaag</a:t>
            </a:r>
            <a:endParaRPr lang="en-US" sz="1200"/>
          </a:p>
          <a:p>
            <a:pPr marL="228600" indent="-228600">
              <a:buFont typeface=""/>
              <a:buChar char="•"/>
            </a:pPr>
            <a:r>
              <a:rPr lang="en-US" sz="1200"/>
              <a:t>OPC UA </a:t>
            </a:r>
            <a:r>
              <a:rPr lang="en-US" sz="1200" err="1"/>
              <a:t>communicatie</a:t>
            </a:r>
            <a:r>
              <a:rPr lang="en-US" sz="1200"/>
              <a:t> met Siemens PLC (T-</a:t>
            </a:r>
            <a:r>
              <a:rPr lang="en-US" sz="1200" err="1"/>
              <a:t>serie</a:t>
            </a:r>
            <a:r>
              <a:rPr lang="en-US" sz="1200"/>
              <a:t>)</a:t>
            </a:r>
          </a:p>
          <a:p>
            <a:pPr marL="228600" indent="-228600">
              <a:buFont typeface=""/>
              <a:buChar char="•"/>
            </a:pPr>
            <a:r>
              <a:rPr lang="en-US" sz="1200" err="1"/>
              <a:t>Datastromen</a:t>
            </a:r>
            <a:r>
              <a:rPr lang="en-US" sz="1200"/>
              <a:t> </a:t>
            </a:r>
            <a:r>
              <a:rPr lang="en-US" sz="1200" err="1"/>
              <a:t>richting</a:t>
            </a:r>
            <a:r>
              <a:rPr lang="en-US" sz="1200"/>
              <a:t> centrale </a:t>
            </a:r>
            <a:r>
              <a:rPr lang="en-US" sz="1200" err="1"/>
              <a:t>omgeving</a:t>
            </a:r>
            <a:r>
              <a:rPr lang="en-US" sz="1200"/>
              <a:t> (</a:t>
            </a:r>
            <a:r>
              <a:rPr lang="en-US" sz="1200" err="1"/>
              <a:t>InfluxDB</a:t>
            </a:r>
            <a:r>
              <a:rPr lang="en-US" sz="1200"/>
              <a:t> / Grafana)</a:t>
            </a:r>
          </a:p>
          <a:p>
            <a:pPr marL="228600" indent="-228600">
              <a:buFont typeface=""/>
              <a:buChar char="•"/>
            </a:pPr>
            <a:r>
              <a:rPr lang="en-US" sz="1200" err="1"/>
              <a:t>Valideren</a:t>
            </a:r>
            <a:r>
              <a:rPr lang="en-US" sz="1200"/>
              <a:t> </a:t>
            </a:r>
            <a:r>
              <a:rPr lang="en-US" sz="1200" err="1"/>
              <a:t>architectuur</a:t>
            </a:r>
            <a:r>
              <a:rPr lang="en-US" sz="1200"/>
              <a:t> conform stackKlundertPilot.pdf</a:t>
            </a:r>
          </a:p>
          <a:p>
            <a:pPr marL="228600" indent="-228600">
              <a:buFont typeface=""/>
              <a:buChar char="•"/>
            </a:pPr>
            <a:r>
              <a:rPr lang="en-US" sz="1200" err="1"/>
              <a:t>Beveiliging</a:t>
            </a:r>
            <a:r>
              <a:rPr lang="en-US" sz="1200"/>
              <a:t> </a:t>
            </a:r>
            <a:r>
              <a:rPr lang="en-US" sz="1200" err="1"/>
              <a:t>en</a:t>
            </a:r>
            <a:r>
              <a:rPr lang="en-US" sz="1200"/>
              <a:t> </a:t>
            </a:r>
            <a:r>
              <a:rPr lang="en-US" sz="1200" err="1"/>
              <a:t>scheiding</a:t>
            </a:r>
            <a:r>
              <a:rPr lang="en-US" sz="1200"/>
              <a:t> OT/IT </a:t>
            </a:r>
            <a:r>
              <a:rPr lang="en-US" sz="1200" err="1"/>
              <a:t>aantonen</a:t>
            </a:r>
            <a:br>
              <a:rPr lang="en-US" sz="1200"/>
            </a:br>
            <a:endParaRPr lang="en-US" sz="1200"/>
          </a:p>
          <a:p>
            <a:r>
              <a:rPr lang="en-US" sz="1200" b="1" err="1"/>
              <a:t>Resultaat</a:t>
            </a:r>
            <a:endParaRPr lang="en-US" sz="1200" b="1"/>
          </a:p>
          <a:p>
            <a:pPr marL="228600" indent="-228600">
              <a:buFont typeface=""/>
              <a:buChar char="•"/>
            </a:pPr>
            <a:r>
              <a:rPr lang="en-US" sz="1200" err="1"/>
              <a:t>Werkende</a:t>
            </a:r>
            <a:r>
              <a:rPr lang="en-US" sz="1200"/>
              <a:t> pilot</a:t>
            </a:r>
          </a:p>
          <a:p>
            <a:pPr marL="228600" indent="-228600">
              <a:buFont typeface=""/>
              <a:buChar char="•"/>
            </a:pPr>
            <a:r>
              <a:rPr lang="en-US" sz="1200" err="1"/>
              <a:t>Architectuur</a:t>
            </a:r>
            <a:r>
              <a:rPr lang="en-US" sz="1200"/>
              <a:t> </a:t>
            </a:r>
            <a:r>
              <a:rPr lang="en-US" sz="1200" err="1"/>
              <a:t>technisch</a:t>
            </a:r>
            <a:r>
              <a:rPr lang="en-US" sz="1200"/>
              <a:t> </a:t>
            </a:r>
            <a:r>
              <a:rPr lang="en-US" sz="1200" err="1"/>
              <a:t>bewezen</a:t>
            </a:r>
            <a:endParaRPr lang="en-US" sz="1200"/>
          </a:p>
          <a:p>
            <a:pPr marL="228600" indent="-228600">
              <a:buFont typeface=""/>
              <a:buChar char="•"/>
            </a:pPr>
            <a:r>
              <a:rPr lang="en-US" sz="1200" err="1"/>
              <a:t>Beslisdocument</a:t>
            </a:r>
            <a:r>
              <a:rPr lang="en-US" sz="1200"/>
              <a:t> </a:t>
            </a:r>
            <a:r>
              <a:rPr lang="en-US" sz="1200" err="1"/>
              <a:t>voor</a:t>
            </a:r>
            <a:r>
              <a:rPr lang="en-US" sz="1200"/>
              <a:t> </a:t>
            </a:r>
            <a:r>
              <a:rPr lang="en-US" sz="1200" err="1"/>
              <a:t>eventuele</a:t>
            </a:r>
            <a:r>
              <a:rPr lang="en-US" sz="1200"/>
              <a:t> </a:t>
            </a:r>
            <a:r>
              <a:rPr lang="en-US" sz="1200" err="1"/>
              <a:t>opschaling</a:t>
            </a:r>
            <a:endParaRPr lang="en-US" sz="1200"/>
          </a:p>
          <a:p>
            <a:pPr algn="ctr"/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46CBB0F-1F3C-D3FF-8C1B-7E5D520D5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733" y="69273"/>
            <a:ext cx="5994460" cy="6719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9557E9-97F5-88A2-D764-99B5379293FC}"/>
              </a:ext>
            </a:extLst>
          </p:cNvPr>
          <p:cNvSpPr txBox="1"/>
          <p:nvPr/>
        </p:nvSpPr>
        <p:spPr>
          <a:xfrm>
            <a:off x="297497" y="6164285"/>
            <a:ext cx="7274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OT/IT</a:t>
            </a:r>
          </a:p>
        </p:txBody>
      </p:sp>
    </p:spTree>
    <p:extLst>
      <p:ext uri="{BB962C8B-B14F-4D97-AF65-F5344CB8AC3E}">
        <p14:creationId xmlns:p14="http://schemas.microsoft.com/office/powerpoint/2010/main" val="99302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D64109-482F-37B9-1CBC-C700ACA7E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0052F3-57C3-A9BE-1273-AE74DA12575D}"/>
              </a:ext>
            </a:extLst>
          </p:cNvPr>
          <p:cNvSpPr txBox="1"/>
          <p:nvPr/>
        </p:nvSpPr>
        <p:spPr>
          <a:xfrm>
            <a:off x="573573" y="106255"/>
            <a:ext cx="4603709" cy="695209"/>
          </a:xfrm>
          <a:prstGeom prst="rect">
            <a:avLst/>
          </a:prstGeom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ea typeface="+mn-lt"/>
                <a:cs typeface="+mn-lt"/>
              </a:rPr>
              <a:t>Project – C.R.I.S.P.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97664D67-7FB8-3C14-8340-6CC7B76F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5D76820-4790-CE40-962F-EE474D8F6972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B37B5-511D-FD11-8114-E6CA1B7AF350}"/>
              </a:ext>
            </a:extLst>
          </p:cNvPr>
          <p:cNvSpPr txBox="1"/>
          <p:nvPr/>
        </p:nvSpPr>
        <p:spPr>
          <a:xfrm>
            <a:off x="887690" y="1221557"/>
            <a:ext cx="9435082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Doel</a:t>
            </a:r>
            <a:br>
              <a:rPr lang="en-US" b="1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Zorgen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dat</a:t>
            </a:r>
            <a:r>
              <a:rPr lang="en-US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nieuwe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aanbestedingsvorm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technisch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juist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wordt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toegepast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resulteert</a:t>
            </a:r>
            <a:r>
              <a:rPr lang="en-US">
                <a:ea typeface="+mn-lt"/>
                <a:cs typeface="+mn-lt"/>
              </a:rPr>
              <a:t> in de </a:t>
            </a:r>
            <a:r>
              <a:rPr lang="en-US" err="1">
                <a:ea typeface="+mn-lt"/>
                <a:cs typeface="+mn-lt"/>
              </a:rPr>
              <a:t>daadwerkelijke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plaatsing</a:t>
            </a:r>
            <a:r>
              <a:rPr lang="en-US">
                <a:ea typeface="+mn-lt"/>
                <a:cs typeface="+mn-lt"/>
              </a:rPr>
              <a:t> van </a:t>
            </a:r>
            <a:r>
              <a:rPr lang="en-US" err="1">
                <a:ea typeface="+mn-lt"/>
                <a:cs typeface="+mn-lt"/>
              </a:rPr>
              <a:t>nieuwe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compressoren</a:t>
            </a:r>
            <a:r>
              <a:rPr lang="en-US">
                <a:ea typeface="+mn-lt"/>
                <a:cs typeface="+mn-lt"/>
              </a:rPr>
              <a:t>.</a:t>
            </a:r>
            <a:br>
              <a:rPr lang="en-US">
                <a:ea typeface="+mn-lt"/>
                <a:cs typeface="+mn-lt"/>
              </a:rPr>
            </a:br>
            <a:endParaRPr lang="en-US"/>
          </a:p>
          <a:p>
            <a:r>
              <a:rPr lang="en-US" b="1">
                <a:ea typeface="+mn-lt"/>
                <a:cs typeface="+mn-lt"/>
              </a:rPr>
              <a:t>Rol R&amp;D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Inhoudelijke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sparringpartner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voor</a:t>
            </a:r>
            <a:r>
              <a:rPr lang="en-US">
                <a:ea typeface="+mn-lt"/>
                <a:cs typeface="+mn-lt"/>
              </a:rPr>
              <a:t> Bouwen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Technische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toetsing</a:t>
            </a:r>
            <a:r>
              <a:rPr lang="en-US">
                <a:ea typeface="+mn-lt"/>
                <a:cs typeface="+mn-lt"/>
              </a:rPr>
              <a:t> van </a:t>
            </a:r>
            <a:r>
              <a:rPr lang="en-US" err="1">
                <a:ea typeface="+mn-lt"/>
                <a:cs typeface="+mn-lt"/>
              </a:rPr>
              <a:t>aanbestedingsmethodiek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voor</a:t>
            </a:r>
            <a:r>
              <a:rPr lang="en-US">
                <a:ea typeface="+mn-lt"/>
                <a:cs typeface="+mn-lt"/>
              </a:rPr>
              <a:t> :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Prestatie-eisen</a:t>
            </a:r>
            <a:endParaRPr lang="en-US" err="1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Energie-</a:t>
            </a:r>
            <a:r>
              <a:rPr lang="en-US" err="1">
                <a:ea typeface="+mn-lt"/>
                <a:cs typeface="+mn-lt"/>
              </a:rPr>
              <a:t>efficiëntie</a:t>
            </a:r>
            <a:endParaRPr lang="en-US" err="1"/>
          </a:p>
          <a:p>
            <a:pPr marL="742950" lvl="1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Inpasbaarheid</a:t>
            </a:r>
            <a:r>
              <a:rPr lang="en-US">
                <a:ea typeface="+mn-lt"/>
                <a:cs typeface="+mn-lt"/>
              </a:rPr>
              <a:t> in </a:t>
            </a:r>
            <a:r>
              <a:rPr lang="en-US" err="1">
                <a:ea typeface="+mn-lt"/>
                <a:cs typeface="+mn-lt"/>
              </a:rPr>
              <a:t>bestaande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procesautomatisering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Q&amp;A van </a:t>
            </a:r>
            <a:r>
              <a:rPr lang="en-US" err="1">
                <a:ea typeface="+mn-lt"/>
                <a:cs typeface="+mn-lt"/>
              </a:rPr>
              <a:t>opleverdocumenten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voor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deze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naar</a:t>
            </a:r>
            <a:r>
              <a:rPr lang="en-US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markt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gaan</a:t>
            </a:r>
            <a:r>
              <a:rPr lang="en-US">
                <a:ea typeface="+mn-lt"/>
                <a:cs typeface="+mn-lt"/>
              </a:rPr>
              <a:t>.</a:t>
            </a:r>
            <a:br>
              <a:rPr lang="en-US">
                <a:ea typeface="+mn-lt"/>
                <a:cs typeface="+mn-lt"/>
              </a:rPr>
            </a:br>
            <a:endParaRPr lang="en-US" err="1"/>
          </a:p>
          <a:p>
            <a:r>
              <a:rPr lang="en-US" b="1" err="1">
                <a:ea typeface="+mn-lt"/>
                <a:cs typeface="+mn-lt"/>
              </a:rPr>
              <a:t>Resultaat</a:t>
            </a:r>
            <a:endParaRPr lang="en-US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Technisch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onderbouwde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aanbesteding</a:t>
            </a:r>
            <a:r>
              <a:rPr lang="en-US">
                <a:ea typeface="+mn-lt"/>
                <a:cs typeface="+mn-lt"/>
              </a:rPr>
              <a:t> op basis van TCO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Geen </a:t>
            </a:r>
            <a:r>
              <a:rPr lang="en-US" err="1">
                <a:ea typeface="+mn-lt"/>
                <a:cs typeface="+mn-lt"/>
              </a:rPr>
              <a:t>risico</a:t>
            </a:r>
            <a:r>
              <a:rPr lang="en-US">
                <a:ea typeface="+mn-lt"/>
                <a:cs typeface="+mn-lt"/>
              </a:rPr>
              <a:t> op </a:t>
            </a:r>
            <a:r>
              <a:rPr lang="en-US" err="1">
                <a:ea typeface="+mn-lt"/>
                <a:cs typeface="+mn-lt"/>
              </a:rPr>
              <a:t>suboptimale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keuzes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Realisatie</a:t>
            </a:r>
            <a:r>
              <a:rPr lang="en-US">
                <a:ea typeface="+mn-lt"/>
                <a:cs typeface="+mn-lt"/>
              </a:rPr>
              <a:t> van </a:t>
            </a:r>
            <a:r>
              <a:rPr lang="en-US" err="1">
                <a:ea typeface="+mn-lt"/>
                <a:cs typeface="+mn-lt"/>
              </a:rPr>
              <a:t>vervanging</a:t>
            </a:r>
            <a:r>
              <a:rPr lang="en-US">
                <a:ea typeface="+mn-lt"/>
                <a:cs typeface="+mn-lt"/>
              </a:rPr>
              <a:t> op </a:t>
            </a:r>
            <a:r>
              <a:rPr lang="en-US" err="1">
                <a:ea typeface="+mn-lt"/>
                <a:cs typeface="+mn-lt"/>
              </a:rPr>
              <a:t>Nieuwveer</a:t>
            </a:r>
            <a:r>
              <a:rPr lang="en-US">
                <a:ea typeface="+mn-lt"/>
                <a:cs typeface="+mn-lt"/>
              </a:rPr>
              <a:t> op </a:t>
            </a:r>
            <a:r>
              <a:rPr lang="en-US" err="1">
                <a:ea typeface="+mn-lt"/>
                <a:cs typeface="+mn-lt"/>
              </a:rPr>
              <a:t>innovatie</a:t>
            </a:r>
            <a:r>
              <a:rPr lang="en-US">
                <a:ea typeface="+mn-lt"/>
                <a:cs typeface="+mn-lt"/>
              </a:rPr>
              <a:t> budget.</a:t>
            </a:r>
            <a:endParaRPr lang="en-US" err="1"/>
          </a:p>
          <a:p>
            <a:endParaRPr lang="en-US" sz="1200"/>
          </a:p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C473BA-B12E-51F3-FF1C-CD8975D434B6}"/>
              </a:ext>
            </a:extLst>
          </p:cNvPr>
          <p:cNvSpPr txBox="1"/>
          <p:nvPr/>
        </p:nvSpPr>
        <p:spPr>
          <a:xfrm>
            <a:off x="407939" y="6276879"/>
            <a:ext cx="18395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AANBESTEDING</a:t>
            </a:r>
          </a:p>
        </p:txBody>
      </p:sp>
    </p:spTree>
    <p:extLst>
      <p:ext uri="{BB962C8B-B14F-4D97-AF65-F5344CB8AC3E}">
        <p14:creationId xmlns:p14="http://schemas.microsoft.com/office/powerpoint/2010/main" val="397334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8D7F7D-1318-1DFD-FC16-DDE604E42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5C76ED-28A2-98E4-3C34-9F731D3AAE87}"/>
              </a:ext>
            </a:extLst>
          </p:cNvPr>
          <p:cNvSpPr txBox="1"/>
          <p:nvPr/>
        </p:nvSpPr>
        <p:spPr>
          <a:xfrm>
            <a:off x="655951" y="106255"/>
            <a:ext cx="4603709" cy="695209"/>
          </a:xfrm>
          <a:prstGeom prst="rect">
            <a:avLst/>
          </a:prstGeom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ea typeface="+mn-lt"/>
                <a:cs typeface="+mn-lt"/>
              </a:rPr>
              <a:t>Project – W.I.S.E.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3DB25046-B74D-C59F-F58F-E47AF18E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5D76820-4790-CE40-962F-EE474D8F6972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F084C-E129-8392-7571-D4171F3CA629}"/>
              </a:ext>
            </a:extLst>
          </p:cNvPr>
          <p:cNvSpPr txBox="1"/>
          <p:nvPr/>
        </p:nvSpPr>
        <p:spPr>
          <a:xfrm>
            <a:off x="887690" y="1221557"/>
            <a:ext cx="9435082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Doel</a:t>
            </a:r>
            <a:br>
              <a:rPr lang="en-US" b="1">
                <a:ea typeface="+mn-lt"/>
                <a:cs typeface="+mn-lt"/>
              </a:rPr>
            </a:br>
            <a:r>
              <a:rPr lang="en-US" err="1">
                <a:ea typeface="+mn-lt"/>
                <a:cs typeface="+mn-lt"/>
              </a:rPr>
              <a:t>Monsternamekast</a:t>
            </a:r>
            <a:r>
              <a:rPr lang="en-US">
                <a:ea typeface="+mn-lt"/>
                <a:cs typeface="+mn-lt"/>
              </a:rPr>
              <a:t> project is </a:t>
            </a:r>
            <a:r>
              <a:rPr lang="en-US" err="1">
                <a:ea typeface="+mn-lt"/>
                <a:cs typeface="+mn-lt"/>
              </a:rPr>
              <a:t>overgedragen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naar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bouwen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voor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uitvoering</a:t>
            </a:r>
            <a:r>
              <a:rPr lang="en-US">
                <a:ea typeface="+mn-lt"/>
                <a:cs typeface="+mn-lt"/>
              </a:rPr>
              <a:t>. R&amp;D </a:t>
            </a:r>
            <a:r>
              <a:rPr lang="en-US" err="1">
                <a:ea typeface="+mn-lt"/>
                <a:cs typeface="+mn-lt"/>
              </a:rPr>
              <a:t>begeleid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deze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inhoudelijk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zorgt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voor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goede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overdracht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uiteindelijke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werking</a:t>
            </a:r>
            <a:r>
              <a:rPr lang="en-US">
                <a:ea typeface="+mn-lt"/>
                <a:cs typeface="+mn-lt"/>
              </a:rPr>
              <a:t> in veld </a:t>
            </a:r>
            <a:r>
              <a:rPr lang="en-US" err="1">
                <a:ea typeface="+mn-lt"/>
                <a:cs typeface="+mn-lt"/>
              </a:rPr>
              <a:t>geborgd</a:t>
            </a:r>
            <a:r>
              <a:rPr lang="en-US">
                <a:ea typeface="+mn-lt"/>
                <a:cs typeface="+mn-lt"/>
              </a:rPr>
              <a:t> is.</a:t>
            </a:r>
          </a:p>
          <a:p>
            <a:endParaRPr lang="en-US" b="1">
              <a:ea typeface="+mn-lt"/>
              <a:cs typeface="+mn-lt"/>
            </a:endParaRPr>
          </a:p>
          <a:p>
            <a:r>
              <a:rPr lang="en-US" b="1" err="1">
                <a:ea typeface="+mn-lt"/>
                <a:cs typeface="+mn-lt"/>
              </a:rPr>
              <a:t>Samenwerking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Datalab</a:t>
            </a:r>
            <a:r>
              <a:rPr lang="en-US">
                <a:ea typeface="+mn-lt"/>
                <a:cs typeface="+mn-lt"/>
              </a:rPr>
              <a:t> (data &amp; </a:t>
            </a:r>
            <a:r>
              <a:rPr lang="en-US" err="1">
                <a:ea typeface="+mn-lt"/>
                <a:cs typeface="+mn-lt"/>
              </a:rPr>
              <a:t>integratie</a:t>
            </a:r>
            <a:r>
              <a:rPr lang="en-US">
                <a:ea typeface="+mn-lt"/>
                <a:cs typeface="+mn-lt"/>
              </a:rPr>
              <a:t> van </a:t>
            </a:r>
            <a:r>
              <a:rPr lang="en-US" err="1">
                <a:ea typeface="+mn-lt"/>
                <a:cs typeface="+mn-lt"/>
              </a:rPr>
              <a:t>voorspellend</a:t>
            </a:r>
            <a:r>
              <a:rPr lang="en-US">
                <a:ea typeface="+mn-lt"/>
                <a:cs typeface="+mn-lt"/>
              </a:rPr>
              <a:t> model)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Beheer / </a:t>
            </a:r>
            <a:r>
              <a:rPr lang="en-US" err="1">
                <a:ea typeface="+mn-lt"/>
                <a:cs typeface="+mn-lt"/>
              </a:rPr>
              <a:t>operatie</a:t>
            </a:r>
            <a:br>
              <a:rPr lang="en-US"/>
            </a:br>
            <a:endParaRPr lang="en-US"/>
          </a:p>
          <a:p>
            <a:r>
              <a:rPr lang="en-US" b="1" err="1">
                <a:ea typeface="+mn-lt"/>
                <a:cs typeface="+mn-lt"/>
              </a:rPr>
              <a:t>Activiteiten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Opleveren</a:t>
            </a:r>
            <a:r>
              <a:rPr lang="en-US">
                <a:ea typeface="+mn-lt"/>
                <a:cs typeface="+mn-lt"/>
              </a:rPr>
              <a:t> van Node-RED flows </a:t>
            </a:r>
            <a:r>
              <a:rPr lang="en-US" err="1">
                <a:ea typeface="+mn-lt"/>
                <a:cs typeface="+mn-lt"/>
              </a:rPr>
              <a:t>naar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bouwen</a:t>
            </a:r>
            <a:r>
              <a:rPr lang="en-US">
                <a:ea typeface="+mn-lt"/>
                <a:cs typeface="+mn-lt"/>
              </a:rPr>
              <a:t> / </a:t>
            </a:r>
            <a:r>
              <a:rPr lang="en-US" err="1">
                <a:ea typeface="+mn-lt"/>
                <a:cs typeface="+mn-lt"/>
              </a:rPr>
              <a:t>samenwerking</a:t>
            </a:r>
            <a:r>
              <a:rPr lang="en-US">
                <a:ea typeface="+mn-lt"/>
                <a:cs typeface="+mn-lt"/>
              </a:rPr>
              <a:t> met </a:t>
            </a:r>
            <a:r>
              <a:rPr lang="en-US" err="1">
                <a:ea typeface="+mn-lt"/>
                <a:cs typeface="+mn-lt"/>
              </a:rPr>
              <a:t>uitvoerende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partij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Documentatie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overdracht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Afbakening</a:t>
            </a:r>
            <a:r>
              <a:rPr lang="en-US">
                <a:ea typeface="+mn-lt"/>
                <a:cs typeface="+mn-lt"/>
              </a:rPr>
              <a:t> R&amp;D vs </a:t>
            </a:r>
            <a:r>
              <a:rPr lang="en-US" err="1">
                <a:ea typeface="+mn-lt"/>
                <a:cs typeface="+mn-lt"/>
              </a:rPr>
              <a:t>beheer</a:t>
            </a:r>
            <a:br>
              <a:rPr lang="en-US"/>
            </a:br>
            <a:endParaRPr lang="en-US"/>
          </a:p>
          <a:p>
            <a:r>
              <a:rPr lang="en-US" b="1" err="1">
                <a:ea typeface="+mn-lt"/>
                <a:cs typeface="+mn-lt"/>
              </a:rPr>
              <a:t>Resultaat</a:t>
            </a:r>
            <a:endParaRPr lang="en-US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Productiewaardige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oplossing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Overdraagbaar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naar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beheer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err="1"/>
              <a:t>Schaalbaar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alle </a:t>
            </a:r>
            <a:r>
              <a:rPr lang="en-US" err="1"/>
              <a:t>locaties</a:t>
            </a:r>
            <a:r>
              <a:rPr lang="en-US"/>
              <a:t>.</a:t>
            </a:r>
          </a:p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97608-AA59-D103-D50B-F5875830A943}"/>
              </a:ext>
            </a:extLst>
          </p:cNvPr>
          <p:cNvSpPr txBox="1"/>
          <p:nvPr/>
        </p:nvSpPr>
        <p:spPr>
          <a:xfrm>
            <a:off x="338666" y="6292273"/>
            <a:ext cx="23706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OT / IT / DATALAB</a:t>
            </a:r>
          </a:p>
        </p:txBody>
      </p:sp>
    </p:spTree>
    <p:extLst>
      <p:ext uri="{BB962C8B-B14F-4D97-AF65-F5344CB8AC3E}">
        <p14:creationId xmlns:p14="http://schemas.microsoft.com/office/powerpoint/2010/main" val="205715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4D3AAB-57A9-BD41-82EB-0A0D707A6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B73657-6462-5E7E-7FE1-C752CA4ED2CF}"/>
              </a:ext>
            </a:extLst>
          </p:cNvPr>
          <p:cNvSpPr txBox="1"/>
          <p:nvPr/>
        </p:nvSpPr>
        <p:spPr>
          <a:xfrm>
            <a:off x="607897" y="284741"/>
            <a:ext cx="8255816" cy="695209"/>
          </a:xfrm>
          <a:prstGeom prst="rect">
            <a:avLst/>
          </a:prstGeom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ea typeface="+mn-lt"/>
                <a:cs typeface="+mn-lt"/>
              </a:rPr>
              <a:t>Project – </a:t>
            </a:r>
            <a:r>
              <a:rPr lang="en-US" sz="4400" err="1">
                <a:ea typeface="+mn-lt"/>
                <a:cs typeface="+mn-lt"/>
              </a:rPr>
              <a:t>Gemaal</a:t>
            </a:r>
            <a:r>
              <a:rPr lang="en-US" sz="4400">
                <a:ea typeface="+mn-lt"/>
                <a:cs typeface="+mn-lt"/>
              </a:rPr>
              <a:t> 3.0 </a:t>
            </a:r>
            <a:r>
              <a:rPr lang="en-US" sz="4400" err="1">
                <a:ea typeface="+mn-lt"/>
                <a:cs typeface="+mn-lt"/>
              </a:rPr>
              <a:t>opleveren</a:t>
            </a:r>
            <a:r>
              <a:rPr lang="en-US" sz="4400">
                <a:ea typeface="+mn-lt"/>
                <a:cs typeface="+mn-lt"/>
              </a:rPr>
              <a:t> prototype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CA115E82-580E-5957-8347-05DC5AB7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5D76820-4790-CE40-962F-EE474D8F6972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92984-7489-40C5-2B65-9D696B4DD7FC}"/>
              </a:ext>
            </a:extLst>
          </p:cNvPr>
          <p:cNvSpPr txBox="1"/>
          <p:nvPr/>
        </p:nvSpPr>
        <p:spPr>
          <a:xfrm>
            <a:off x="887690" y="1221557"/>
            <a:ext cx="9435082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Doel</a:t>
            </a:r>
            <a:br>
              <a:rPr lang="en-US" b="1">
                <a:ea typeface="+mn-lt"/>
                <a:cs typeface="+mn-lt"/>
              </a:rPr>
            </a:br>
            <a:r>
              <a:rPr lang="en-US" err="1">
                <a:ea typeface="+mn-lt"/>
                <a:cs typeface="+mn-lt"/>
              </a:rPr>
              <a:t>Valideren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dat</a:t>
            </a:r>
            <a:r>
              <a:rPr lang="en-US">
                <a:ea typeface="+mn-lt"/>
                <a:cs typeface="+mn-lt"/>
              </a:rPr>
              <a:t> het recent </a:t>
            </a:r>
            <a:r>
              <a:rPr lang="en-US" err="1">
                <a:ea typeface="+mn-lt"/>
                <a:cs typeface="+mn-lt"/>
              </a:rPr>
              <a:t>gebouwde</a:t>
            </a:r>
            <a:r>
              <a:rPr lang="en-US">
                <a:ea typeface="+mn-lt"/>
                <a:cs typeface="+mn-lt"/>
              </a:rPr>
              <a:t> prototype </a:t>
            </a:r>
            <a:r>
              <a:rPr lang="en-US" err="1">
                <a:ea typeface="+mn-lt"/>
                <a:cs typeface="+mn-lt"/>
              </a:rPr>
              <a:t>functioneel</a:t>
            </a:r>
            <a:r>
              <a:rPr lang="en-US">
                <a:ea typeface="+mn-lt"/>
                <a:cs typeface="+mn-lt"/>
              </a:rPr>
              <a:t> correct is </a:t>
            </a:r>
            <a:r>
              <a:rPr lang="en-US" err="1">
                <a:ea typeface="+mn-lt"/>
                <a:cs typeface="+mn-lt"/>
              </a:rPr>
              <a:t>zodat</a:t>
            </a:r>
            <a:r>
              <a:rPr lang="en-US">
                <a:ea typeface="+mn-lt"/>
                <a:cs typeface="+mn-lt"/>
              </a:rPr>
              <a:t> we </a:t>
            </a:r>
            <a:r>
              <a:rPr lang="en-US" err="1">
                <a:ea typeface="+mn-lt"/>
                <a:cs typeface="+mn-lt"/>
              </a:rPr>
              <a:t>deze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kunnen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kopieren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doortrekken</a:t>
            </a:r>
            <a:r>
              <a:rPr lang="en-US">
                <a:ea typeface="+mn-lt"/>
                <a:cs typeface="+mn-lt"/>
              </a:rPr>
              <a:t> (x2) om </a:t>
            </a:r>
            <a:r>
              <a:rPr lang="en-US" err="1">
                <a:ea typeface="+mn-lt"/>
                <a:cs typeface="+mn-lt"/>
              </a:rPr>
              <a:t>een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experimentele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afvlakkingsregeling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kunnen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testen</a:t>
            </a:r>
            <a:r>
              <a:rPr lang="en-US">
                <a:ea typeface="+mn-lt"/>
                <a:cs typeface="+mn-lt"/>
              </a:rPr>
              <a:t> in het lab.</a:t>
            </a:r>
          </a:p>
          <a:p>
            <a:endParaRPr lang="en-US" b="1">
              <a:ea typeface="+mn-lt"/>
              <a:cs typeface="+mn-lt"/>
            </a:endParaRPr>
          </a:p>
          <a:p>
            <a:r>
              <a:rPr lang="en-US" b="1" err="1">
                <a:ea typeface="+mn-lt"/>
                <a:cs typeface="+mn-lt"/>
              </a:rPr>
              <a:t>Activiteiten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Testen van: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Alle </a:t>
            </a:r>
            <a:r>
              <a:rPr lang="en-US" err="1">
                <a:ea typeface="+mn-lt"/>
                <a:cs typeface="+mn-lt"/>
              </a:rPr>
              <a:t>elektrische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aansluitingen</a:t>
            </a:r>
            <a:endParaRPr lang="en-US" err="1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I/O-</a:t>
            </a:r>
            <a:r>
              <a:rPr lang="en-US" err="1">
                <a:ea typeface="+mn-lt"/>
                <a:cs typeface="+mn-lt"/>
              </a:rPr>
              <a:t>functionaliteit</a:t>
            </a:r>
            <a:endParaRPr lang="en-US" err="1"/>
          </a:p>
          <a:p>
            <a:pPr marL="742950" lvl="1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Randapparatuur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Vastleggen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bevindingen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verbeterpunten</a:t>
            </a:r>
            <a:endParaRPr lang="en-US" err="1"/>
          </a:p>
          <a:p>
            <a:endParaRPr lang="en-US">
              <a:ea typeface="+mn-lt"/>
              <a:cs typeface="+mn-lt"/>
            </a:endParaRPr>
          </a:p>
          <a:p>
            <a:r>
              <a:rPr lang="en-US" b="1" err="1">
                <a:ea typeface="+mn-lt"/>
                <a:cs typeface="+mn-lt"/>
              </a:rPr>
              <a:t>Resultaat</a:t>
            </a:r>
            <a:endParaRPr lang="en-US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Go/no-go </a:t>
            </a:r>
            <a:r>
              <a:rPr lang="en-US" err="1">
                <a:ea typeface="+mn-lt"/>
                <a:cs typeface="+mn-lt"/>
              </a:rPr>
              <a:t>voor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verdere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uitrol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naar</a:t>
            </a:r>
            <a:r>
              <a:rPr lang="en-US">
                <a:ea typeface="+mn-lt"/>
                <a:cs typeface="+mn-lt"/>
              </a:rPr>
              <a:t> 2 copies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Duidelijk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overzicht</a:t>
            </a:r>
            <a:r>
              <a:rPr lang="en-US">
                <a:ea typeface="+mn-lt"/>
                <a:cs typeface="+mn-lt"/>
              </a:rPr>
              <a:t> van software / hardware </a:t>
            </a:r>
            <a:r>
              <a:rPr lang="en-US" err="1">
                <a:ea typeface="+mn-lt"/>
                <a:cs typeface="+mn-lt"/>
              </a:rPr>
              <a:t>functionaliteiten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/>
              <a:t>Valideren</a:t>
            </a:r>
            <a:r>
              <a:rPr lang="en-US"/>
              <a:t> </a:t>
            </a:r>
            <a:r>
              <a:rPr lang="en-US" err="1"/>
              <a:t>huidige</a:t>
            </a:r>
            <a:r>
              <a:rPr lang="en-US"/>
              <a:t> digital twins. (2025 </a:t>
            </a:r>
            <a:r>
              <a:rPr lang="en-US" err="1"/>
              <a:t>ontwikkelingen</a:t>
            </a:r>
            <a:r>
              <a:rPr lang="en-US"/>
              <a:t>)</a:t>
            </a:r>
          </a:p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3E06C-E26F-5454-A5B7-17AEE88479E1}"/>
              </a:ext>
            </a:extLst>
          </p:cNvPr>
          <p:cNvSpPr txBox="1"/>
          <p:nvPr/>
        </p:nvSpPr>
        <p:spPr>
          <a:xfrm>
            <a:off x="338666" y="6353847"/>
            <a:ext cx="70889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WERKTUIGBOUWKUNDE / ELEKTRO / IT / OT / R&amp;D PILOT</a:t>
            </a:r>
          </a:p>
        </p:txBody>
      </p:sp>
    </p:spTree>
    <p:extLst>
      <p:ext uri="{BB962C8B-B14F-4D97-AF65-F5344CB8AC3E}">
        <p14:creationId xmlns:p14="http://schemas.microsoft.com/office/powerpoint/2010/main" val="145450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729FDB-324B-D512-7FA7-FE81136BD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FA93745-188C-CE13-9B61-2142B7142186}"/>
              </a:ext>
            </a:extLst>
          </p:cNvPr>
          <p:cNvSpPr txBox="1"/>
          <p:nvPr/>
        </p:nvSpPr>
        <p:spPr>
          <a:xfrm>
            <a:off x="607897" y="284741"/>
            <a:ext cx="8255816" cy="695209"/>
          </a:xfrm>
          <a:prstGeom prst="rect">
            <a:avLst/>
          </a:prstGeom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ea typeface="+mn-lt"/>
                <a:cs typeface="+mn-lt"/>
              </a:rPr>
              <a:t>Project – </a:t>
            </a:r>
            <a:r>
              <a:rPr lang="en-US" sz="4400" err="1">
                <a:ea typeface="+mn-lt"/>
                <a:cs typeface="+mn-lt"/>
              </a:rPr>
              <a:t>afvlakkingsregeling</a:t>
            </a:r>
            <a:r>
              <a:rPr lang="en-US" sz="4400">
                <a:ea typeface="+mn-lt"/>
                <a:cs typeface="+mn-lt"/>
              </a:rPr>
              <a:t> (ready)</a:t>
            </a:r>
            <a:endParaRPr lang="en-US" sz="4400"/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033B94B8-D627-BAA1-8841-4B78187B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5D76820-4790-CE40-962F-EE474D8F6972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ACE98-0A6B-02E1-05E9-79C5A28FFEFA}"/>
              </a:ext>
            </a:extLst>
          </p:cNvPr>
          <p:cNvSpPr txBox="1"/>
          <p:nvPr/>
        </p:nvSpPr>
        <p:spPr>
          <a:xfrm>
            <a:off x="887690" y="1221557"/>
            <a:ext cx="9435082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Doel</a:t>
            </a:r>
            <a:br>
              <a:rPr lang="en-US" b="1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Het </a:t>
            </a:r>
            <a:r>
              <a:rPr lang="en-US" err="1">
                <a:ea typeface="+mn-lt"/>
                <a:cs typeface="+mn-lt"/>
              </a:rPr>
              <a:t>nabootsen</a:t>
            </a:r>
            <a:r>
              <a:rPr lang="en-US">
                <a:ea typeface="+mn-lt"/>
                <a:cs typeface="+mn-lt"/>
              </a:rPr>
              <a:t> van </a:t>
            </a:r>
            <a:r>
              <a:rPr lang="en-US" err="1">
                <a:ea typeface="+mn-lt"/>
                <a:cs typeface="+mn-lt"/>
              </a:rPr>
              <a:t>een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volledige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gemalenketen</a:t>
            </a:r>
            <a:r>
              <a:rPr lang="en-US">
                <a:ea typeface="+mn-lt"/>
                <a:cs typeface="+mn-lt"/>
              </a:rPr>
              <a:t> in het lab </a:t>
            </a:r>
            <a:r>
              <a:rPr lang="en-US" err="1">
                <a:ea typeface="+mn-lt"/>
                <a:cs typeface="+mn-lt"/>
              </a:rPr>
              <a:t>klaarstomen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voor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afvlakkingsregeling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endParaRPr lang="en-US" b="1">
              <a:ea typeface="+mn-lt"/>
              <a:cs typeface="+mn-lt"/>
            </a:endParaRPr>
          </a:p>
          <a:p>
            <a:r>
              <a:rPr lang="en-US" b="1" err="1">
                <a:ea typeface="+mn-lt"/>
                <a:cs typeface="+mn-lt"/>
              </a:rPr>
              <a:t>Activiteiten</a:t>
            </a:r>
            <a:endParaRPr lang="en-US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Realiseren</a:t>
            </a:r>
            <a:r>
              <a:rPr lang="en-US">
                <a:ea typeface="+mn-lt"/>
                <a:cs typeface="+mn-lt"/>
              </a:rPr>
              <a:t> 2 extra </a:t>
            </a:r>
            <a:r>
              <a:rPr lang="en-US" err="1">
                <a:ea typeface="+mn-lt"/>
                <a:cs typeface="+mn-lt"/>
              </a:rPr>
              <a:t>opstellingen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Koppelen</a:t>
            </a:r>
            <a:r>
              <a:rPr lang="en-US">
                <a:ea typeface="+mn-lt"/>
                <a:cs typeface="+mn-lt"/>
              </a:rPr>
              <a:t> tot </a:t>
            </a:r>
            <a:r>
              <a:rPr lang="en-US" err="1">
                <a:ea typeface="+mn-lt"/>
                <a:cs typeface="+mn-lt"/>
              </a:rPr>
              <a:t>keten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Basissoftware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testen</a:t>
            </a:r>
            <a:r>
              <a:rPr lang="en-US">
                <a:ea typeface="+mn-lt"/>
                <a:cs typeface="+mn-lt"/>
              </a:rPr>
              <a:t> op </a:t>
            </a:r>
            <a:r>
              <a:rPr lang="en-US" err="1">
                <a:ea typeface="+mn-lt"/>
                <a:cs typeface="+mn-lt"/>
              </a:rPr>
              <a:t>ketengedrag</a:t>
            </a:r>
            <a:br>
              <a:rPr lang="en-US"/>
            </a:br>
            <a:endParaRPr lang="en-US"/>
          </a:p>
          <a:p>
            <a:r>
              <a:rPr lang="en-US" b="1" err="1">
                <a:ea typeface="+mn-lt"/>
                <a:cs typeface="+mn-lt"/>
              </a:rPr>
              <a:t>Resultaat</a:t>
            </a:r>
            <a:endParaRPr lang="en-US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Realistische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testomgeving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Betere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validatie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vóór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veldimplementatie</a:t>
            </a:r>
            <a:endParaRPr lang="en-US" err="1"/>
          </a:p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95CA1-4442-24AC-90F3-239E1472F9A1}"/>
              </a:ext>
            </a:extLst>
          </p:cNvPr>
          <p:cNvSpPr txBox="1"/>
          <p:nvPr/>
        </p:nvSpPr>
        <p:spPr>
          <a:xfrm>
            <a:off x="338666" y="6353847"/>
            <a:ext cx="35713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MACHINELEARNING / OT / IT</a:t>
            </a:r>
          </a:p>
        </p:txBody>
      </p:sp>
    </p:spTree>
    <p:extLst>
      <p:ext uri="{BB962C8B-B14F-4D97-AF65-F5344CB8AC3E}">
        <p14:creationId xmlns:p14="http://schemas.microsoft.com/office/powerpoint/2010/main" val="196546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F3ABA-8921-012E-1515-E4F7B7C72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39E923-EBCA-BD1D-ECBB-40170ADB1685}"/>
              </a:ext>
            </a:extLst>
          </p:cNvPr>
          <p:cNvSpPr txBox="1"/>
          <p:nvPr/>
        </p:nvSpPr>
        <p:spPr>
          <a:xfrm>
            <a:off x="607897" y="284741"/>
            <a:ext cx="8255816" cy="695209"/>
          </a:xfrm>
          <a:prstGeom prst="rect">
            <a:avLst/>
          </a:prstGeom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err="1">
                <a:ea typeface="+mn-lt"/>
                <a:cs typeface="+mn-lt"/>
              </a:rPr>
              <a:t>Structuur</a:t>
            </a:r>
            <a:r>
              <a:rPr lang="en-US" sz="4400">
                <a:ea typeface="+mn-lt"/>
                <a:cs typeface="+mn-lt"/>
              </a:rPr>
              <a:t> </a:t>
            </a:r>
            <a:r>
              <a:rPr lang="en-US" sz="4400" err="1">
                <a:ea typeface="+mn-lt"/>
                <a:cs typeface="+mn-lt"/>
              </a:rPr>
              <a:t>en</a:t>
            </a:r>
            <a:r>
              <a:rPr lang="en-US" sz="4400">
                <a:ea typeface="+mn-lt"/>
                <a:cs typeface="+mn-lt"/>
              </a:rPr>
              <a:t> </a:t>
            </a:r>
            <a:r>
              <a:rPr lang="en-US" sz="4400" err="1">
                <a:ea typeface="+mn-lt"/>
                <a:cs typeface="+mn-lt"/>
              </a:rPr>
              <a:t>borging</a:t>
            </a:r>
            <a:r>
              <a:rPr lang="en-US" sz="4400">
                <a:ea typeface="+mn-lt"/>
                <a:cs typeface="+mn-lt"/>
              </a:rPr>
              <a:t> R&amp;D-team</a:t>
            </a:r>
            <a:endParaRPr lang="en-US"/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73722377-1721-E21A-6A14-79075BBF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5D76820-4790-CE40-962F-EE474D8F6972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1B35C-0EB1-E4FA-F3BB-EC4A4F15C5E2}"/>
              </a:ext>
            </a:extLst>
          </p:cNvPr>
          <p:cNvSpPr txBox="1"/>
          <p:nvPr/>
        </p:nvSpPr>
        <p:spPr>
          <a:xfrm>
            <a:off x="887690" y="1221557"/>
            <a:ext cx="10286252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Doel</a:t>
            </a:r>
            <a:br>
              <a:rPr lang="en-US" b="1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R&amp;D minder </a:t>
            </a:r>
            <a:r>
              <a:rPr lang="en-US" dirty="0" err="1">
                <a:ea typeface="+mn-lt"/>
                <a:cs typeface="+mn-lt"/>
              </a:rPr>
              <a:t>persoonsafhankelijk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beter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voorspelbaar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maken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overdracht</a:t>
            </a:r>
            <a:r>
              <a:rPr lang="en-US" dirty="0">
                <a:ea typeface="+mn-lt"/>
                <a:cs typeface="+mn-lt"/>
              </a:rPr>
              <a:t> / lessons learned </a:t>
            </a:r>
            <a:r>
              <a:rPr lang="en-US" dirty="0" err="1">
                <a:ea typeface="+mn-lt"/>
                <a:cs typeface="+mn-lt"/>
              </a:rPr>
              <a:t>borgen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endParaRPr lang="en-US" b="1">
              <a:ea typeface="+mn-lt"/>
              <a:cs typeface="+mn-lt"/>
            </a:endParaRPr>
          </a:p>
          <a:p>
            <a:r>
              <a:rPr lang="en-US" b="1" err="1">
                <a:ea typeface="+mn-lt"/>
                <a:cs typeface="+mn-lt"/>
              </a:rPr>
              <a:t>Activiteiten</a:t>
            </a:r>
            <a:endParaRPr lang="en-US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Afspraken</a:t>
            </a:r>
            <a:r>
              <a:rPr lang="en-US" dirty="0">
                <a:ea typeface="+mn-lt"/>
                <a:cs typeface="+mn-lt"/>
              </a:rPr>
              <a:t> over: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Projectstructuur</a:t>
            </a:r>
            <a:endParaRPr lang="en-US" err="1"/>
          </a:p>
          <a:p>
            <a:pPr marL="742950" lvl="1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Documentatie</a:t>
            </a:r>
            <a:endParaRPr lang="en-US" err="1"/>
          </a:p>
          <a:p>
            <a:pPr marL="742950" lvl="1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Besluitvorming</a:t>
            </a:r>
            <a:endParaRPr lang="en-US" err="1"/>
          </a:p>
          <a:p>
            <a:pPr marL="742950" lvl="1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Beleid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Verderzetting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rolafbakening</a:t>
            </a:r>
            <a:r>
              <a:rPr lang="en-US" dirty="0">
                <a:ea typeface="+mn-lt"/>
                <a:cs typeface="+mn-lt"/>
              </a:rPr>
              <a:t> R&amp;D ↔ </a:t>
            </a:r>
            <a:r>
              <a:rPr lang="en-US" dirty="0" err="1">
                <a:ea typeface="+mn-lt"/>
                <a:cs typeface="+mn-lt"/>
              </a:rPr>
              <a:t>beheer</a:t>
            </a:r>
            <a:r>
              <a:rPr lang="en-US" dirty="0">
                <a:ea typeface="+mn-lt"/>
                <a:cs typeface="+mn-lt"/>
              </a:rPr>
              <a:t> ↔ </a:t>
            </a:r>
            <a:r>
              <a:rPr lang="en-US" dirty="0" err="1">
                <a:ea typeface="+mn-lt"/>
                <a:cs typeface="+mn-lt"/>
              </a:rPr>
              <a:t>bouwen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Vastleggen</a:t>
            </a:r>
            <a:r>
              <a:rPr lang="en-US" dirty="0">
                <a:ea typeface="+mn-lt"/>
                <a:cs typeface="+mn-lt"/>
              </a:rPr>
              <a:t> wat </a:t>
            </a:r>
            <a:r>
              <a:rPr lang="en-US" b="1" dirty="0" err="1">
                <a:ea typeface="+mn-lt"/>
                <a:cs typeface="+mn-lt"/>
              </a:rPr>
              <a:t>niet</a:t>
            </a:r>
            <a:r>
              <a:rPr lang="en-US" dirty="0">
                <a:ea typeface="+mn-lt"/>
                <a:cs typeface="+mn-lt"/>
              </a:rPr>
              <a:t> door R&amp;D </a:t>
            </a:r>
            <a:r>
              <a:rPr lang="en-US" dirty="0" err="1">
                <a:ea typeface="+mn-lt"/>
                <a:cs typeface="+mn-lt"/>
              </a:rPr>
              <a:t>wordt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gedaan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err="1"/>
              <a:t>Inrichten</a:t>
            </a:r>
            <a:r>
              <a:rPr lang="en-US" b="1" dirty="0"/>
              <a:t> ICT in </a:t>
            </a:r>
            <a:r>
              <a:rPr lang="en-US" b="1" err="1"/>
              <a:t>bouvigne</a:t>
            </a:r>
            <a:r>
              <a:rPr lang="en-US" b="1" dirty="0"/>
              <a:t> </a:t>
            </a:r>
            <a:r>
              <a:rPr lang="en-US" b="1" err="1"/>
              <a:t>voor</a:t>
            </a:r>
            <a:r>
              <a:rPr lang="en-US" b="1" dirty="0"/>
              <a:t> R&amp;D </a:t>
            </a:r>
            <a:r>
              <a:rPr lang="en-US" b="1" err="1"/>
              <a:t>en</a:t>
            </a:r>
            <a:r>
              <a:rPr lang="en-US" b="1" dirty="0"/>
              <a:t> </a:t>
            </a:r>
            <a:r>
              <a:rPr lang="en-US" b="1" err="1"/>
              <a:t>Datanetwerkteam</a:t>
            </a:r>
            <a:r>
              <a:rPr lang="en-US" b="1" dirty="0"/>
              <a:t> </a:t>
            </a:r>
            <a:r>
              <a:rPr lang="en-US" b="1" err="1"/>
              <a:t>dat</a:t>
            </a:r>
            <a:r>
              <a:rPr lang="en-US" b="1" dirty="0"/>
              <a:t> later </a:t>
            </a:r>
            <a:r>
              <a:rPr lang="en-US" b="1" err="1"/>
              <a:t>naar</a:t>
            </a:r>
            <a:r>
              <a:rPr lang="en-US" b="1" dirty="0"/>
              <a:t> </a:t>
            </a:r>
            <a:r>
              <a:rPr lang="en-US" b="1" err="1"/>
              <a:t>gebouw</a:t>
            </a:r>
            <a:r>
              <a:rPr lang="en-US" b="1" dirty="0"/>
              <a:t> </a:t>
            </a:r>
            <a:r>
              <a:rPr lang="en-US" b="1" err="1"/>
              <a:t>moet</a:t>
            </a:r>
            <a:r>
              <a:rPr lang="en-US" b="1" dirty="0"/>
              <a:t> </a:t>
            </a:r>
            <a:r>
              <a:rPr lang="en-US" b="1" err="1"/>
              <a:t>gaan</a:t>
            </a:r>
            <a:r>
              <a:rPr lang="en-US" b="1" dirty="0"/>
              <a:t>.</a:t>
            </a:r>
            <a:br>
              <a:rPr lang="en-US" b="1" dirty="0"/>
            </a:br>
            <a:endParaRPr lang="en-US" b="1" dirty="0"/>
          </a:p>
          <a:p>
            <a:r>
              <a:rPr lang="en-US" b="1" err="1">
                <a:ea typeface="+mn-lt"/>
                <a:cs typeface="+mn-lt"/>
              </a:rPr>
              <a:t>Resultaat</a:t>
            </a:r>
            <a:endParaRPr lang="en-US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Meer rust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focus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Betere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overdraagbaarheid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ownership </a:t>
            </a:r>
            <a:r>
              <a:rPr lang="en-US" dirty="0" err="1">
                <a:ea typeface="+mn-lt"/>
                <a:cs typeface="+mn-lt"/>
              </a:rPr>
              <a:t>neemt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sterk</a:t>
            </a:r>
            <a:r>
              <a:rPr lang="en-US" dirty="0">
                <a:ea typeface="+mn-lt"/>
                <a:cs typeface="+mn-lt"/>
              </a:rPr>
              <a:t> toe.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Versterkte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positie</a:t>
            </a:r>
            <a:r>
              <a:rPr lang="en-US" dirty="0">
                <a:ea typeface="+mn-lt"/>
                <a:cs typeface="+mn-lt"/>
              </a:rPr>
              <a:t> van R&amp;D </a:t>
            </a:r>
            <a:r>
              <a:rPr lang="en-US" dirty="0" err="1">
                <a:ea typeface="+mn-lt"/>
                <a:cs typeface="+mn-lt"/>
              </a:rPr>
              <a:t>binnen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organisatie</a:t>
            </a:r>
            <a:endParaRPr lang="en-US" dirty="0" err="1"/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A8AB0-8BF2-6D28-3480-A99D75A5068C}"/>
              </a:ext>
            </a:extLst>
          </p:cNvPr>
          <p:cNvSpPr txBox="1"/>
          <p:nvPr/>
        </p:nvSpPr>
        <p:spPr>
          <a:xfrm>
            <a:off x="338666" y="6353847"/>
            <a:ext cx="21243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163048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7E22F-D6A8-A56E-8B19-83CE98E3C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CB8F85-1D56-13B4-57B3-EABF073354DD}"/>
              </a:ext>
            </a:extLst>
          </p:cNvPr>
          <p:cNvSpPr txBox="1"/>
          <p:nvPr/>
        </p:nvSpPr>
        <p:spPr>
          <a:xfrm>
            <a:off x="923681" y="1362525"/>
            <a:ext cx="4775330" cy="695209"/>
          </a:xfrm>
          <a:prstGeom prst="rect">
            <a:avLst/>
          </a:prstGeom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u="sng">
                <a:ea typeface="+mn-lt"/>
                <a:cs typeface="+mn-lt"/>
              </a:rPr>
              <a:t>Wat </a:t>
            </a:r>
            <a:r>
              <a:rPr lang="en-US" sz="3200" u="sng" err="1">
                <a:ea typeface="+mn-lt"/>
                <a:cs typeface="+mn-lt"/>
              </a:rPr>
              <a:t>doen</a:t>
            </a:r>
            <a:r>
              <a:rPr lang="en-US" sz="3200" u="sng">
                <a:ea typeface="+mn-lt"/>
                <a:cs typeface="+mn-lt"/>
              </a:rPr>
              <a:t> we </a:t>
            </a:r>
            <a:r>
              <a:rPr lang="en-US" sz="3200" b="1" u="sng" err="1">
                <a:ea typeface="+mn-lt"/>
                <a:cs typeface="+mn-lt"/>
              </a:rPr>
              <a:t>níet</a:t>
            </a:r>
            <a:r>
              <a:rPr lang="en-US" sz="3200" u="sng">
                <a:ea typeface="+mn-lt"/>
                <a:cs typeface="+mn-lt"/>
              </a:rPr>
              <a:t> </a:t>
            </a:r>
            <a:r>
              <a:rPr lang="en-US" sz="3200" u="sng" err="1">
                <a:ea typeface="+mn-lt"/>
                <a:cs typeface="+mn-lt"/>
              </a:rPr>
              <a:t>dit</a:t>
            </a:r>
            <a:r>
              <a:rPr lang="en-US" sz="3200" u="sng">
                <a:ea typeface="+mn-lt"/>
                <a:cs typeface="+mn-lt"/>
              </a:rPr>
              <a:t> </a:t>
            </a:r>
            <a:r>
              <a:rPr lang="en-US" sz="3200" u="sng" err="1">
                <a:ea typeface="+mn-lt"/>
                <a:cs typeface="+mn-lt"/>
              </a:rPr>
              <a:t>jaar</a:t>
            </a:r>
            <a:endParaRPr lang="en-US" sz="3200" u="sng"/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A405008B-8941-76E8-E247-F265F993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5D76820-4790-CE40-962F-EE474D8F6972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880F7-F7A0-273E-245B-5E8DAD0A4593}"/>
              </a:ext>
            </a:extLst>
          </p:cNvPr>
          <p:cNvSpPr txBox="1"/>
          <p:nvPr/>
        </p:nvSpPr>
        <p:spPr>
          <a:xfrm>
            <a:off x="922015" y="1715829"/>
            <a:ext cx="655183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Geen door-</a:t>
            </a:r>
            <a:r>
              <a:rPr lang="en-US" dirty="0" err="1">
                <a:ea typeface="+mn-lt"/>
                <a:cs typeface="+mn-lt"/>
              </a:rPr>
              <a:t>ontwikkeling</a:t>
            </a:r>
            <a:r>
              <a:rPr lang="en-US" dirty="0">
                <a:ea typeface="+mn-lt"/>
                <a:cs typeface="+mn-lt"/>
              </a:rPr>
              <a:t> van ML-</a:t>
            </a:r>
            <a:r>
              <a:rPr lang="en-US" dirty="0" err="1">
                <a:ea typeface="+mn-lt"/>
                <a:cs typeface="+mn-lt"/>
              </a:rPr>
              <a:t>modellen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Geen </a:t>
            </a:r>
            <a:r>
              <a:rPr lang="en-US" dirty="0" err="1">
                <a:ea typeface="+mn-lt"/>
                <a:cs typeface="+mn-lt"/>
              </a:rPr>
              <a:t>nieuwe</a:t>
            </a:r>
            <a:r>
              <a:rPr lang="en-US" dirty="0">
                <a:ea typeface="+mn-lt"/>
                <a:cs typeface="+mn-lt"/>
              </a:rPr>
              <a:t> digital twin </a:t>
            </a:r>
            <a:r>
              <a:rPr lang="en-US" dirty="0" err="1">
                <a:ea typeface="+mn-lt"/>
                <a:cs typeface="+mn-lt"/>
              </a:rPr>
              <a:t>modellen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bouwen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Geen </a:t>
            </a:r>
            <a:r>
              <a:rPr lang="en-US" dirty="0" err="1">
                <a:ea typeface="+mn-lt"/>
                <a:cs typeface="+mn-lt"/>
              </a:rPr>
              <a:t>complexe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datagedreven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nieuwe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optimalisaties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Geen </a:t>
            </a:r>
            <a:r>
              <a:rPr lang="en-US" err="1">
                <a:ea typeface="+mn-lt"/>
                <a:cs typeface="+mn-lt"/>
              </a:rPr>
              <a:t>nieuwe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platformen</a:t>
            </a:r>
            <a:r>
              <a:rPr lang="en-US" dirty="0">
                <a:ea typeface="+mn-lt"/>
                <a:cs typeface="+mn-lt"/>
              </a:rPr>
              <a:t> of software-stacks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PA/PI </a:t>
            </a:r>
            <a:r>
              <a:rPr lang="en-US" dirty="0" err="1"/>
              <a:t>infrastructuur</a:t>
            </a:r>
            <a:r>
              <a:rPr lang="en-US" dirty="0"/>
              <a:t> </a:t>
            </a:r>
            <a:r>
              <a:rPr lang="en-US" dirty="0" err="1"/>
              <a:t>verder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breiden</a:t>
            </a:r>
            <a:r>
              <a:rPr lang="en-US" dirty="0"/>
              <a:t> om </a:t>
            </a:r>
            <a:r>
              <a:rPr lang="en-US" dirty="0" err="1"/>
              <a:t>productiewaardig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draaien</a:t>
            </a:r>
            <a:r>
              <a:rPr lang="en-US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35A83-D3DB-AC28-4429-24B2599FC34E}"/>
              </a:ext>
            </a:extLst>
          </p:cNvPr>
          <p:cNvSpPr txBox="1"/>
          <p:nvPr/>
        </p:nvSpPr>
        <p:spPr>
          <a:xfrm>
            <a:off x="806978" y="216092"/>
            <a:ext cx="5839384" cy="695209"/>
          </a:xfrm>
          <a:prstGeom prst="rect">
            <a:avLst/>
          </a:prstGeom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err="1">
                <a:ea typeface="+mn-lt"/>
                <a:cs typeface="+mn-lt"/>
              </a:rPr>
              <a:t>Conclusie</a:t>
            </a:r>
            <a:r>
              <a:rPr lang="en-US" sz="3200">
                <a:ea typeface="+mn-lt"/>
                <a:cs typeface="+mn-lt"/>
              </a:rPr>
              <a:t> / </a:t>
            </a:r>
            <a:r>
              <a:rPr lang="en-US" sz="3200" err="1">
                <a:ea typeface="+mn-lt"/>
                <a:cs typeface="+mn-lt"/>
              </a:rPr>
              <a:t>samenvatting</a:t>
            </a:r>
            <a:endParaRPr lang="en-US" sz="320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433BB-C181-11D6-33C0-782C0297C03C}"/>
              </a:ext>
            </a:extLst>
          </p:cNvPr>
          <p:cNvSpPr txBox="1"/>
          <p:nvPr/>
        </p:nvSpPr>
        <p:spPr>
          <a:xfrm>
            <a:off x="720387" y="4353812"/>
            <a:ext cx="5015600" cy="695209"/>
          </a:xfrm>
          <a:prstGeom prst="rect">
            <a:avLst/>
          </a:prstGeom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u="sng">
                <a:ea typeface="+mn-lt"/>
                <a:cs typeface="+mn-lt"/>
              </a:rPr>
              <a:t>Wat </a:t>
            </a:r>
            <a:r>
              <a:rPr lang="en-US" sz="3200" u="sng" err="1">
                <a:ea typeface="+mn-lt"/>
                <a:cs typeface="+mn-lt"/>
              </a:rPr>
              <a:t>doen</a:t>
            </a:r>
            <a:r>
              <a:rPr lang="en-US" sz="3200" u="sng">
                <a:ea typeface="+mn-lt"/>
                <a:cs typeface="+mn-lt"/>
              </a:rPr>
              <a:t> we </a:t>
            </a:r>
            <a:r>
              <a:rPr lang="en-US" sz="3200" b="1" u="sng" err="1">
                <a:ea typeface="+mn-lt"/>
                <a:cs typeface="+mn-lt"/>
              </a:rPr>
              <a:t>wel</a:t>
            </a:r>
            <a:r>
              <a:rPr lang="en-US" sz="3200" b="1" u="sng">
                <a:ea typeface="+mn-lt"/>
                <a:cs typeface="+mn-lt"/>
              </a:rPr>
              <a:t> </a:t>
            </a:r>
            <a:r>
              <a:rPr lang="en-US" sz="3200" u="sng" err="1">
                <a:ea typeface="+mn-lt"/>
                <a:cs typeface="+mn-lt"/>
              </a:rPr>
              <a:t>dit</a:t>
            </a:r>
            <a:r>
              <a:rPr lang="en-US" sz="3200" u="sng">
                <a:ea typeface="+mn-lt"/>
                <a:cs typeface="+mn-lt"/>
              </a:rPr>
              <a:t> </a:t>
            </a:r>
            <a:r>
              <a:rPr lang="en-US" sz="3200" u="sng" err="1">
                <a:ea typeface="+mn-lt"/>
                <a:cs typeface="+mn-lt"/>
              </a:rPr>
              <a:t>jaar</a:t>
            </a:r>
            <a:endParaRPr lang="en-US" sz="3200" u="sn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40536-F3ED-8C73-5207-E333D81FA6FC}"/>
              </a:ext>
            </a:extLst>
          </p:cNvPr>
          <p:cNvSpPr txBox="1"/>
          <p:nvPr/>
        </p:nvSpPr>
        <p:spPr>
          <a:xfrm>
            <a:off x="835424" y="4704464"/>
            <a:ext cx="655183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Focus op </a:t>
            </a:r>
            <a:r>
              <a:rPr lang="en-US" err="1">
                <a:ea typeface="+mn-lt"/>
                <a:cs typeface="+mn-lt"/>
              </a:rPr>
              <a:t>lopende</a:t>
            </a:r>
            <a:r>
              <a:rPr lang="en-US">
                <a:ea typeface="+mn-lt"/>
                <a:cs typeface="+mn-lt"/>
              </a:rPr>
              <a:t> initiatieven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/>
              <a:t>Stabiliseren</a:t>
            </a:r>
            <a:r>
              <a:rPr lang="en-US"/>
              <a:t> R&amp;D team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Innovaties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werkend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overdraagbaar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maken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Verder </a:t>
            </a:r>
            <a:r>
              <a:rPr lang="en-US" err="1">
                <a:ea typeface="+mn-lt"/>
                <a:cs typeface="+mn-lt"/>
              </a:rPr>
              <a:t>crystaliseren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beleid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1280611440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DashVTI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DashVTI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Dash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E0E31462-65AE-4087-9B94-B3347EE711B2}" vid="{CA8B31CB-369F-4872-A917-A9EAAF91827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76763e-1249-4c43-ba3c-47439c509635">
      <Terms xmlns="http://schemas.microsoft.com/office/infopath/2007/PartnerControls"/>
    </lcf76f155ced4ddcb4097134ff3c332f>
    <TaxCatchAll xmlns="ea866a0e-6afd-40ad-aa01-cbf8e6663f6f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03F280513324BAC274A87DC5FADC9" ma:contentTypeVersion="18" ma:contentTypeDescription="Een nieuw document maken." ma:contentTypeScope="" ma:versionID="d26cc56efffe6ca2ca3dd9e238b19db6">
  <xsd:schema xmlns:xsd="http://www.w3.org/2001/XMLSchema" xmlns:xs="http://www.w3.org/2001/XMLSchema" xmlns:p="http://schemas.microsoft.com/office/2006/metadata/properties" xmlns:ns1="http://schemas.microsoft.com/sharepoint/v3" xmlns:ns2="b176763e-1249-4c43-ba3c-47439c509635" xmlns:ns3="ea866a0e-6afd-40ad-aa01-cbf8e6663f6f" targetNamespace="http://schemas.microsoft.com/office/2006/metadata/properties" ma:root="true" ma:fieldsID="220ff92f82d79fc7383cd6759b1b9347" ns1:_="" ns2:_="" ns3:_="">
    <xsd:import namespace="http://schemas.microsoft.com/sharepoint/v3"/>
    <xsd:import namespace="b176763e-1249-4c43-ba3c-47439c509635"/>
    <xsd:import namespace="ea866a0e-6afd-40ad-aa01-cbf8e6663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6763e-1249-4c43-ba3c-47439c509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ef164c7d-9396-4f66-8807-9df3c7f8f8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66a0e-6afd-40ad-aa01-cbf8e6663f6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017b83f-210e-48ad-a8d2-af9e576c6fef}" ma:internalName="TaxCatchAll" ma:showField="CatchAllData" ma:web="ea866a0e-6afd-40ad-aa01-cbf8e6663f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F7E226-D34D-460C-A10A-2147502363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CC0029-BA48-491F-8C9A-200A3FB8BA71}">
  <ds:schemaRefs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ea866a0e-6afd-40ad-aa01-cbf8e6663f6f"/>
    <ds:schemaRef ds:uri="b176763e-1249-4c43-ba3c-47439c50963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5EFCC3-4DCF-4EB8-B888-2694EE313D8C}">
  <ds:schemaRefs>
    <ds:schemaRef ds:uri="b176763e-1249-4c43-ba3c-47439c509635"/>
    <ds:schemaRef ds:uri="ea866a0e-6afd-40ad-aa01-cbf8e6663f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</Words>
  <Application>Microsoft Office PowerPoint</Application>
  <PresentationFormat>Breedbeeld</PresentationFormat>
  <Paragraphs>201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Grandview Display</vt:lpstr>
      <vt:lpstr>Wingdings</vt:lpstr>
      <vt:lpstr>DashVTI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Sjors Slaats</dc:creator>
  <cp:lastModifiedBy>Ren, René de</cp:lastModifiedBy>
  <cp:revision>100</cp:revision>
  <dcterms:created xsi:type="dcterms:W3CDTF">2024-04-03T12:42:26Z</dcterms:created>
  <dcterms:modified xsi:type="dcterms:W3CDTF">2026-03-04T07:55:33Z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0x010100DF303F280513324BAC274A87DC5FADC9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